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10" r:id="rId3"/>
    <p:sldMasterId id="2147483722" r:id="rId4"/>
    <p:sldMasterId id="2147483734" r:id="rId5"/>
    <p:sldMasterId id="2147483747" r:id="rId6"/>
    <p:sldMasterId id="2147483771" r:id="rId7"/>
  </p:sldMasterIdLst>
  <p:sldIdLst>
    <p:sldId id="259" r:id="rId8"/>
    <p:sldId id="260" r:id="rId9"/>
    <p:sldId id="276" r:id="rId10"/>
    <p:sldId id="277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3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AF82E-B976-4493-824C-5AD71C129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537C3-986D-47C7-A727-20C16D98F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864D1-EA30-4F2D-ABC7-F29E17700EAD}" type="datetimeFigureOut">
              <a:rPr lang="en-US" smtClean="0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4287C-C9D7-4EFF-A81B-3661EC667E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5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6E6A-8B35-4A2D-85C5-A1BBF9E2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E6C3F-A7AC-459D-A443-6AA5A8AE9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93D75-3F65-4520-8FCA-112C40260FC1}" type="datetimeFigureOut">
              <a:rPr lang="en-US" smtClean="0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52AC-471B-4118-B82B-001ECD25CC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CEBC35-3FDA-4A59-82AD-12D9F5C373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245EA-094E-4058-A8AA-F75A248CE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9AC91-EED1-4D05-AA6D-2C99B713DFAA}" type="datetimeFigureOut">
              <a:rPr lang="en-US" smtClean="0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3BEF-D8DC-408A-94C9-A4930F549D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5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725996-6134-49DA-96C2-57ED009CB67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586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E43F9-7D8F-45D4-9748-0D9807634B4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8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E827C2-1C96-4FCA-8FB9-927F14812B2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083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3DF020-A59E-463D-874C-6C61AE908DA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251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6C66E8-459B-4B0B-A54D-529E1FBBABAB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20/09/2020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791A55-8F4C-4A75-BD8A-DD0CAC4C2CF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20/09/2020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6AA0A-1B66-4560-B48E-8FF602371AC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165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20/09/2020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2D018-AB89-4A24-8483-F1FA41FC537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885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7E056-2F53-467B-BCFC-A4B68DDA2D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50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C5C4-FFDE-434D-93CD-4C9E77D2D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1E134-15EC-4F82-8E39-1C7C522B1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1DD9-B192-4D27-A926-5B756C00375C}" type="datetimeFigureOut">
              <a:rPr lang="en-US" smtClean="0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0BB68-A6A2-45C4-8B84-882818334D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80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80E9C-45C5-4DAF-B1AA-7170F90E72D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160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4D794-20EB-4608-B225-EEA3FE736A0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010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396EB-379C-4E02-A913-9A0A8E1C703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845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4A3ED8-303D-4B93-9574-326B88ADBDB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462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9CC7-BB8B-40C3-92E3-B78CB63CD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589FF-2E44-4CF2-878D-7861F1481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5F22-6E1B-4037-9B97-9750A6C65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6FDF1-5AAA-4306-9784-D380A5AE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012E-200B-4D68-A1BB-C70BC8FA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229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5AF40-408C-47C8-8CC2-6DB6EA9A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5AFD7-A13D-4C40-A968-A20D3B768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0AC0F-45D6-4986-A44B-5A2FF731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84C8B-7ABE-472D-BA43-9AAC4421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7C13C-C24D-4240-9363-FCF89927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398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14BE-B692-4C10-A9B4-B6CEADF7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201E2-285B-4D58-8473-F1988F403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82177-B64D-45EF-AA30-AF9F832DA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D47C0-29E8-4493-AADF-AF2095E3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FC121-91F6-4E9A-961E-9976A837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105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A2F9-BA90-4EA0-85C7-6110506A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F797C-467D-48E8-A35F-AA4D76554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A54D6-2D7D-4C2A-BAD2-F450D5550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7DA01-D6EF-45E5-88EB-38AD657C8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845E6-D0CB-411A-8835-9CA3A810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694D0-F968-4CBD-84CD-0DBB18D6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709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853E-CBE9-48E4-A8CD-6036E5A3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5A0CC-1D0F-4E23-A094-3004EC767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A4D71-648A-49F6-B76D-833238018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2F90E-64D0-46E9-97B2-607B5B0C0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843EF-CE6A-4A4F-ABA0-477AABECE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4F20D-11A4-4E10-9863-5310612F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DB5B2D-3484-4DB3-9E62-45CC30CB0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4A8020-6626-4E34-9D06-FE7E4B73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166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DA4F-9328-481D-85B6-01FB979D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CF84D-E27F-48AB-B47D-122FD71F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13046-755F-475B-B1EA-0CEA1F70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EB497-0A79-4716-BBC1-8C202E6A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99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FFAC-D493-44B7-A098-E5402A7E1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C292-F277-4BF2-8415-CFCAE4FBF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C102-AB66-4C31-9096-C0AF5F944245}" type="datetimeFigureOut">
              <a:rPr lang="en-US" smtClean="0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5501A-AF23-481D-9917-9E42B02E08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49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D1C12-188C-47F4-9DA2-6379C514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161F1-D94A-4B4F-AACE-7E24166E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4DCF-4DF0-4199-820B-BD2E3A57A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92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AB10-7A72-4EE9-8276-884490989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608B4-04FF-49E2-9169-8EBA0E4D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D1EF1-3DC1-4260-B525-5EF7F9A10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16E14-4834-411D-8C81-0388A0A8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0ECD5-B779-4A15-A8E1-11D01D4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8A351-7F24-4F44-9293-A703ADCB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593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DEDF9-BC5D-4523-AAB3-9028DAA3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9E3C9-64FB-4EC7-9651-D7B94578E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9FDD1-E01D-4EBD-A970-6894B868B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1F213-B88D-43E8-992F-4111C948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CCB9A-9A8B-49CC-BDFB-4D8F1317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D271D-9DB4-4C0F-A923-65C329D9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134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6903-C008-4754-93BD-6B0381A6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3DE76-1167-4C48-8E1A-C0C260031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A28FE-AA10-4DA6-A0D3-67135339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634C7-4B0B-4691-BD65-8956DB51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950BD-2C1D-46D9-8BC1-C360CA10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942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42B515-DD9F-4CAA-81A6-1D00C253A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40D68-05F4-476C-8F65-C2D28D35F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86DF8-6419-44D1-B248-177926BE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0614B-585B-4F68-A96B-18C0B1C7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75C4C-187B-4D67-819B-35570AA8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52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09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DF73AC-1C5B-4ACD-9DB2-FFE5405D2923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Lê Văn Hiệp - THCS Phú Cường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BE9421-2D12-43BB-915F-A4CA4F20F5F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78292"/>
      </p:ext>
    </p:extLst>
  </p:cSld>
  <p:clrMapOvr>
    <a:masterClrMapping/>
  </p:clrMapOvr>
  <p:transition spd="slow">
    <p:wheel spokes="8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B6D665-5C6A-4E6D-9E97-F53C7B32503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Lê Văn Hiệp - THCS Phú Cường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1BB09C-88D3-43E2-8610-90B5E8F0373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70541"/>
      </p:ext>
    </p:extLst>
  </p:cSld>
  <p:clrMapOvr>
    <a:masterClrMapping/>
  </p:clrMapOvr>
  <p:transition spd="slow">
    <p:wheel spokes="8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6B49EF-4D9B-457C-B63F-29680DB1C2D9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Lê Văn Hiệp - THCS Phú Cường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6A2B94-CBFF-44A9-ACEE-20834EC07ED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70668"/>
      </p:ext>
    </p:extLst>
  </p:cSld>
  <p:clrMapOvr>
    <a:masterClrMapping/>
  </p:clrMapOvr>
  <p:transition spd="slow">
    <p:wheel spokes="8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DD6F60-690F-4374-8891-78BDD009AC8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Lê Văn Hiệp - THCS Phú Cường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5B38AD-05B9-49CD-BB16-6FBAE9F0DB1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06821"/>
      </p:ext>
    </p:extLst>
  </p:cSld>
  <p:clrMapOvr>
    <a:masterClrMapping/>
  </p:clrMapOvr>
  <p:transition spd="slow">
    <p:wheel spokes="8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21AE81-833A-4DEB-81B2-BF9CFB2B24F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Lê Văn Hiệp - THCS Phú Cường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8C5DF8-E6B5-4CAD-9BF2-655A0B6CB3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59651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9DDC-CDBE-43B3-9141-85EA95BFD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3EF1E-A975-4F6F-8D80-079C75A32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D4560-B81C-49FF-B9BB-B1694A2BB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ED60-FE61-41A2-8694-A47DA63B8524}" type="datetimeFigureOut">
              <a:rPr lang="en-US" smtClean="0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7A4F-E12F-48D9-9F72-21A012D4B6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887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0C117-E9D2-464A-9B7F-F20678ED67B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Lê Văn Hiệp - THCS Phú Cường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720F82-DBD5-468C-A255-80F94F5DE3B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16354"/>
      </p:ext>
    </p:extLst>
  </p:cSld>
  <p:clrMapOvr>
    <a:masterClrMapping/>
  </p:clrMapOvr>
  <p:transition spd="slow">
    <p:wheel spokes="8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BCC421-6971-4CB0-93EA-64AE96C0AC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75145"/>
      </p:ext>
    </p:extLst>
  </p:cSld>
  <p:clrMapOvr>
    <a:masterClrMapping/>
  </p:clrMapOvr>
  <p:transition spd="slow">
    <p:wheel spokes="8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B2D8CB-AB34-4212-84D8-B1B0262E3CE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Lê Văn Hiệp - THCS Phú Cường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A216FE-4AE0-47EC-AC52-FFF1069BDF4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43755"/>
      </p:ext>
    </p:extLst>
  </p:cSld>
  <p:clrMapOvr>
    <a:masterClrMapping/>
  </p:clrMapOvr>
  <p:transition spd="slow">
    <p:wheel spokes="8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38FA6-3FAC-4E2E-9327-80C3C64D5C8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Lê Văn Hiệp - THCS Phú Cường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109F8D-7A31-47F8-BDEC-90D8078E361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6016"/>
      </p:ext>
    </p:extLst>
  </p:cSld>
  <p:clrMapOvr>
    <a:masterClrMapping/>
  </p:clrMapOvr>
  <p:transition spd="slow">
    <p:wheel spokes="8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64BCEF-730D-4097-B72C-52FBDAD1A32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Lê Văn Hiệp - THCS Phú Cường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3A6E85-6CA5-4277-8824-D97CF544FE8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34385"/>
      </p:ext>
    </p:extLst>
  </p:cSld>
  <p:clrMapOvr>
    <a:masterClrMapping/>
  </p:clrMapOvr>
  <p:transition spd="slow">
    <p:wheel spokes="8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D95FE-52A7-41A4-97EC-1A3A68AB0290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Lê Văn Hiệp - THCS Phú Cường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B6C26F-74FC-405E-9401-99391AC699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0797"/>
      </p:ext>
    </p:extLst>
  </p:cSld>
  <p:clrMapOvr>
    <a:masterClrMapping/>
  </p:clrMapOvr>
  <p:transition spd="slow">
    <p:wheel spokes="8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8" descr="b"/>
          <p:cNvSpPr>
            <a:spLocks/>
          </p:cNvSpPr>
          <p:nvPr/>
        </p:nvSpPr>
        <p:spPr bwMode="gray">
          <a:xfrm>
            <a:off x="0" y="1"/>
            <a:ext cx="6030384" cy="6010275"/>
          </a:xfrm>
          <a:custGeom>
            <a:avLst/>
            <a:gdLst>
              <a:gd name="T0" fmla="*/ 0 w 2849"/>
              <a:gd name="T1" fmla="*/ 0 h 3786"/>
              <a:gd name="T2" fmla="*/ 0 w 2849"/>
              <a:gd name="T3" fmla="*/ 2147483646 h 3786"/>
              <a:gd name="T4" fmla="*/ 2147483646 w 2849"/>
              <a:gd name="T5" fmla="*/ 2147483646 h 3786"/>
              <a:gd name="T6" fmla="*/ 2147483646 w 2849"/>
              <a:gd name="T7" fmla="*/ 2147483646 h 3786"/>
              <a:gd name="T8" fmla="*/ 2147483646 w 2849"/>
              <a:gd name="T9" fmla="*/ 2147483646 h 3786"/>
              <a:gd name="T10" fmla="*/ 2147483646 w 2849"/>
              <a:gd name="T11" fmla="*/ 2147483646 h 3786"/>
              <a:gd name="T12" fmla="*/ 2147483646 w 2849"/>
              <a:gd name="T13" fmla="*/ 2147483646 h 3786"/>
              <a:gd name="T14" fmla="*/ 2147483646 w 2849"/>
              <a:gd name="T15" fmla="*/ 2147483646 h 3786"/>
              <a:gd name="T16" fmla="*/ 2147483646 w 2849"/>
              <a:gd name="T17" fmla="*/ 2147483646 h 3786"/>
              <a:gd name="T18" fmla="*/ 2147483646 w 2849"/>
              <a:gd name="T19" fmla="*/ 0 h 3786"/>
              <a:gd name="T20" fmla="*/ 0 w 2849"/>
              <a:gd name="T21" fmla="*/ 0 h 37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9" h="3786">
                <a:moveTo>
                  <a:pt x="0" y="0"/>
                </a:moveTo>
                <a:lnTo>
                  <a:pt x="0" y="3456"/>
                </a:lnTo>
                <a:cubicBezTo>
                  <a:pt x="249" y="3613"/>
                  <a:pt x="308" y="3665"/>
                  <a:pt x="550" y="3711"/>
                </a:cubicBezTo>
                <a:cubicBezTo>
                  <a:pt x="756" y="3769"/>
                  <a:pt x="1183" y="3786"/>
                  <a:pt x="1453" y="3731"/>
                </a:cubicBezTo>
                <a:cubicBezTo>
                  <a:pt x="1725" y="3691"/>
                  <a:pt x="1943" y="3590"/>
                  <a:pt x="2147" y="3417"/>
                </a:cubicBezTo>
                <a:cubicBezTo>
                  <a:pt x="2351" y="3244"/>
                  <a:pt x="2561" y="2974"/>
                  <a:pt x="2677" y="2690"/>
                </a:cubicBezTo>
                <a:cubicBezTo>
                  <a:pt x="2793" y="2406"/>
                  <a:pt x="2849" y="2012"/>
                  <a:pt x="2841" y="1715"/>
                </a:cubicBezTo>
                <a:cubicBezTo>
                  <a:pt x="2833" y="1418"/>
                  <a:pt x="2740" y="1135"/>
                  <a:pt x="2631" y="910"/>
                </a:cubicBezTo>
                <a:cubicBezTo>
                  <a:pt x="2498" y="686"/>
                  <a:pt x="2291" y="439"/>
                  <a:pt x="2186" y="367"/>
                </a:cubicBezTo>
                <a:cubicBezTo>
                  <a:pt x="2018" y="239"/>
                  <a:pt x="1886" y="98"/>
                  <a:pt x="1519" y="0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8">
            <a:extLst>
              <a:ext uri="{FF2B5EF4-FFF2-40B4-BE49-F238E27FC236}">
                <a16:creationId xmlns:a16="http://schemas.microsoft.com/office/drawing/2014/main" id="{901A0D85-7937-4EC2-97A8-360B2989333D}"/>
              </a:ext>
            </a:extLst>
          </p:cNvPr>
          <p:cNvSpPr>
            <a:spLocks/>
          </p:cNvSpPr>
          <p:nvPr/>
        </p:nvSpPr>
        <p:spPr bwMode="gray">
          <a:xfrm>
            <a:off x="0" y="4483100"/>
            <a:ext cx="5496984" cy="2368550"/>
          </a:xfrm>
          <a:custGeom>
            <a:avLst/>
            <a:gdLst>
              <a:gd name="T0" fmla="*/ 0 w 2597"/>
              <a:gd name="T1" fmla="*/ 489 h 1492"/>
              <a:gd name="T2" fmla="*/ 1328 w 2597"/>
              <a:gd name="T3" fmla="*/ 840 h 1492"/>
              <a:gd name="T4" fmla="*/ 2488 w 2597"/>
              <a:gd name="T5" fmla="*/ 0 h 1492"/>
              <a:gd name="T6" fmla="*/ 1712 w 2597"/>
              <a:gd name="T7" fmla="*/ 1124 h 1492"/>
              <a:gd name="T8" fmla="*/ 636 w 2597"/>
              <a:gd name="T9" fmla="*/ 1492 h 1492"/>
              <a:gd name="T10" fmla="*/ 1 w 2597"/>
              <a:gd name="T11" fmla="*/ 1492 h 1492"/>
              <a:gd name="T12" fmla="*/ 0 w 2597"/>
              <a:gd name="T13" fmla="*/ 489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42353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59">
            <a:extLst>
              <a:ext uri="{FF2B5EF4-FFF2-40B4-BE49-F238E27FC236}">
                <a16:creationId xmlns:a16="http://schemas.microsoft.com/office/drawing/2014/main" id="{84473476-8EDC-47A2-AA88-B09FE2AAFFE2}"/>
              </a:ext>
            </a:extLst>
          </p:cNvPr>
          <p:cNvSpPr>
            <a:spLocks/>
          </p:cNvSpPr>
          <p:nvPr/>
        </p:nvSpPr>
        <p:spPr bwMode="gray">
          <a:xfrm>
            <a:off x="-16933" y="4149726"/>
            <a:ext cx="5537200" cy="2708275"/>
          </a:xfrm>
          <a:custGeom>
            <a:avLst/>
            <a:gdLst>
              <a:gd name="T0" fmla="*/ 0 w 2576"/>
              <a:gd name="T1" fmla="*/ 1688 h 1688"/>
              <a:gd name="T2" fmla="*/ 0 w 2576"/>
              <a:gd name="T3" fmla="*/ 1112 h 1688"/>
              <a:gd name="T4" fmla="*/ 2576 w 2576"/>
              <a:gd name="T5" fmla="*/ 0 h 1688"/>
              <a:gd name="T6" fmla="*/ 2135 w 2576"/>
              <a:gd name="T7" fmla="*/ 826 h 1688"/>
              <a:gd name="T8" fmla="*/ 635 w 2576"/>
              <a:gd name="T9" fmla="*/ 1688 h 1688"/>
              <a:gd name="T10" fmla="*/ 0 w 2576"/>
              <a:gd name="T11" fmla="*/ 1688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0196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60"/>
          <p:cNvSpPr>
            <a:spLocks/>
          </p:cNvSpPr>
          <p:nvPr/>
        </p:nvSpPr>
        <p:spPr bwMode="grayWhite">
          <a:xfrm>
            <a:off x="3001434" y="-11113"/>
            <a:ext cx="9232900" cy="6881813"/>
          </a:xfrm>
          <a:custGeom>
            <a:avLst/>
            <a:gdLst>
              <a:gd name="T0" fmla="*/ 2147483646 w 4362"/>
              <a:gd name="T1" fmla="*/ 2147483646 h 4335"/>
              <a:gd name="T2" fmla="*/ 2147483646 w 4362"/>
              <a:gd name="T3" fmla="*/ 2147483646 h 4335"/>
              <a:gd name="T4" fmla="*/ 2147483646 w 4362"/>
              <a:gd name="T5" fmla="*/ 2147483646 h 4335"/>
              <a:gd name="T6" fmla="*/ 2147483646 w 4362"/>
              <a:gd name="T7" fmla="*/ 2147483646 h 4335"/>
              <a:gd name="T8" fmla="*/ 2147483646 w 4362"/>
              <a:gd name="T9" fmla="*/ 2147483646 h 4335"/>
              <a:gd name="T10" fmla="*/ 2147483646 w 4362"/>
              <a:gd name="T11" fmla="*/ 2147483646 h 4335"/>
              <a:gd name="T12" fmla="*/ 0 w 4362"/>
              <a:gd name="T13" fmla="*/ 2147483646 h 4335"/>
              <a:gd name="T14" fmla="*/ 2147483646 w 4362"/>
              <a:gd name="T15" fmla="*/ 2147483646 h 4335"/>
              <a:gd name="T16" fmla="*/ 2147483646 w 4362"/>
              <a:gd name="T17" fmla="*/ 0 h 4335"/>
              <a:gd name="T18" fmla="*/ 2147483646 w 4362"/>
              <a:gd name="T19" fmla="*/ 2147483646 h 43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35">
                <a:moveTo>
                  <a:pt x="189" y="5"/>
                </a:moveTo>
                <a:lnTo>
                  <a:pt x="561" y="186"/>
                </a:lnTo>
                <a:lnTo>
                  <a:pt x="943" y="494"/>
                </a:lnTo>
                <a:lnTo>
                  <a:pt x="1221" y="960"/>
                </a:lnTo>
                <a:lnTo>
                  <a:pt x="1413" y="1623"/>
                </a:lnTo>
                <a:lnTo>
                  <a:pt x="1290" y="2653"/>
                </a:lnTo>
                <a:lnTo>
                  <a:pt x="0" y="4335"/>
                </a:lnTo>
                <a:lnTo>
                  <a:pt x="4349" y="4335"/>
                </a:lnTo>
                <a:lnTo>
                  <a:pt x="4362" y="0"/>
                </a:lnTo>
                <a:lnTo>
                  <a:pt x="189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9D7443E3-BCFD-4851-9F54-60326BDD52A8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855200" y="5791201"/>
            <a:ext cx="184573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LOGO</a:t>
            </a:r>
          </a:p>
        </p:txBody>
      </p:sp>
      <p:sp>
        <p:nvSpPr>
          <p:cNvPr id="9" name="Text Box 53">
            <a:extLst>
              <a:ext uri="{FF2B5EF4-FFF2-40B4-BE49-F238E27FC236}">
                <a16:creationId xmlns:a16="http://schemas.microsoft.com/office/drawing/2014/main" id="{3F9BE08E-A399-4673-9FEA-5D51D4C04ED5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416800" y="457200"/>
            <a:ext cx="436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BD6A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Add your company slogan ”</a:t>
            </a: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2F8DBBA7-7FC0-4338-A489-9EE4B2BE2D1C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5712884" y="3933825"/>
            <a:ext cx="6500283" cy="431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57647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Line 63"/>
          <p:cNvSpPr>
            <a:spLocks noChangeShapeType="1"/>
          </p:cNvSpPr>
          <p:nvPr/>
        </p:nvSpPr>
        <p:spPr bwMode="grayWhite">
          <a:xfrm>
            <a:off x="5712885" y="39338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Line 64"/>
          <p:cNvSpPr>
            <a:spLocks noChangeShapeType="1"/>
          </p:cNvSpPr>
          <p:nvPr/>
        </p:nvSpPr>
        <p:spPr bwMode="grayWhite">
          <a:xfrm>
            <a:off x="5712885" y="43656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reeform 61">
            <a:extLst>
              <a:ext uri="{FF2B5EF4-FFF2-40B4-BE49-F238E27FC236}">
                <a16:creationId xmlns:a16="http://schemas.microsoft.com/office/drawing/2014/main" id="{32F457FC-E35B-46D4-94CF-831CED495FDF}"/>
              </a:ext>
            </a:extLst>
          </p:cNvPr>
          <p:cNvSpPr>
            <a:spLocks/>
          </p:cNvSpPr>
          <p:nvPr/>
        </p:nvSpPr>
        <p:spPr bwMode="gray">
          <a:xfrm>
            <a:off x="1286934" y="-11113"/>
            <a:ext cx="5096933" cy="6881813"/>
          </a:xfrm>
          <a:custGeom>
            <a:avLst/>
            <a:gdLst>
              <a:gd name="T0" fmla="*/ 858 w 2408"/>
              <a:gd name="T1" fmla="*/ 0 h 4335"/>
              <a:gd name="T2" fmla="*/ 1984 w 2408"/>
              <a:gd name="T3" fmla="*/ 2583 h 4335"/>
              <a:gd name="T4" fmla="*/ 0 w 2408"/>
              <a:gd name="T5" fmla="*/ 4327 h 4335"/>
              <a:gd name="T6" fmla="*/ 1208 w 2408"/>
              <a:gd name="T7" fmla="*/ 4335 h 4335"/>
              <a:gd name="T8" fmla="*/ 2272 w 2408"/>
              <a:gd name="T9" fmla="*/ 2567 h 4335"/>
              <a:gd name="T10" fmla="*/ 998 w 2408"/>
              <a:gd name="T11" fmla="*/ 3 h 4335"/>
              <a:gd name="T12" fmla="*/ 858 w 2408"/>
              <a:gd name="T13" fmla="*/ 0 h 4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299200" y="2362200"/>
            <a:ext cx="5689600" cy="1219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0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299200" y="3962400"/>
            <a:ext cx="55880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0CF5ED2-120F-44EE-8D4B-CC452508AA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4D5B"/>
              </a:solidFill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473F34B-21C5-4F47-A9A1-B6C6ACF178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7823200" y="6477001"/>
            <a:ext cx="38608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4D5B"/>
              </a:solidFill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950C57D8-F733-4578-97A2-DE7D77944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4572000" y="6477001"/>
            <a:ext cx="28448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00A17-1FC0-40BE-BD9B-D3EB711E4227}" type="slidenum">
              <a:rPr lang="en-US" smtClean="0">
                <a:solidFill>
                  <a:srgbClr val="0F4D5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F4D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997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710202-F380-409A-9747-60D805B8B1D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52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A2E60-0958-4ADB-804F-7EBDA29045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40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5D9C8-3451-4B08-9E63-6A813EF2EA5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1AC6-58AA-4CE7-A36E-F627803F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5E0E-A200-40E9-BC95-732BA0CE0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59428-C5F1-4123-B902-68B26BAB2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95A3D-4762-4F14-8430-D248AA1E5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18FBB-7497-44EE-9BFE-0E6C98094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6F27-3A1A-44E0-8F89-087DA7983A76}" type="datetimeFigureOut">
              <a:rPr lang="en-US" smtClean="0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53BE-EF24-4EE7-8D7A-4524F84959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569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9FA58-2536-4ECB-877C-DE5F320BB55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223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ABAC60-8D52-4A44-AFF4-4F2343D898C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362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31682-1AB3-4823-8D42-AD8E8742926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110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7016A9-1C40-4504-BAF4-5E43ED2AF75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418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BAA05F-6DDF-47E5-82BF-D0F76BF6682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06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D34D06-EAD3-44DF-9801-7A204D63299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748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754090-2946-46E5-8A2A-E84E9204CC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083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104648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10972800" cy="51816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ED66F4-2389-4632-A1DF-3CDC861E06D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432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47C7-BDB5-4041-90A6-185FC29A2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A3B9F-C01E-4A56-B7B3-7E970E06F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03456-CE80-4290-9EE0-B312A25D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B8561-6A7B-4609-84A5-F2EB41C7DCAA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1CE2C-7C09-4ED8-9A4F-5C20BF08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41A3E-E935-4248-94D2-846239CB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709A2-F0C6-4F62-A7E9-C4188531E47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1826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47C0-ED05-4084-8904-E50D9F06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16BC9-14A1-4339-A536-874817FD3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0C864-CA7B-4150-B2F6-43995BC6B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B8561-6A7B-4609-84A5-F2EB41C7DCAA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7C552-E56C-4BA6-96B7-1E630C99D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734A7-F5D0-4A95-AFE3-0B62D0CDC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709A2-F0C6-4F62-A7E9-C4188531E47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82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7788-9072-432D-A24A-D665B38C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1783-61CB-4D9D-A0A3-62096B59351F}" type="datetimeFigureOut">
              <a:rPr lang="en-US" smtClean="0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53A7D-D2CE-45E8-9ECB-981822109A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360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9706-7542-49AE-B4EA-E127C445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44F06-ABBD-4022-A06A-AA16B6153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EAEEE-7CD5-4CC3-BC1A-D9F242903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B8561-6A7B-4609-84A5-F2EB41C7DCAA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8C7EE-CE82-46C5-A2D1-67183360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25512-937F-4C94-B7C0-B70C9714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709A2-F0C6-4F62-A7E9-C4188531E47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064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5447-BC8D-4788-9021-96938661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0414B-816F-43A8-A6F4-01BEF25A7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49E83-D61B-431F-BFF9-897B48F11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7F93E-769E-4301-B2DE-19D64677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B8561-6A7B-4609-84A5-F2EB41C7DCAA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EB77B-E285-4EC1-AD77-E79A92A0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8F484-4248-4E84-868F-F8CFA75F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709A2-F0C6-4F62-A7E9-C4188531E47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4562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B30D7-2DFC-4436-9D60-6F9ABC09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A9716-D180-4E50-9EE6-EE7F16186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E3D1B-7D26-4A53-875C-016570B28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0FB6C-19FF-4BDD-9DD4-8E4065F7E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80D5DC-3CCA-403A-9C9F-3D9E138EA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B8619B-35F0-453B-9554-77D56738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B8561-6A7B-4609-84A5-F2EB41C7DCAA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B45719-336C-4519-9356-5FB91D49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EA89D-ED69-4BCC-A7B4-D8FB4394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709A2-F0C6-4F62-A7E9-C4188531E47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8431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F5F69-8F42-42A7-A4A7-5A9E2E7F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E9055-3771-4846-9369-1776B2DD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B8561-6A7B-4609-84A5-F2EB41C7DCAA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A24DC-1B15-4D29-9B8F-7BAC6C77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712DE-20BD-41CD-8946-D5F3BF7A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709A2-F0C6-4F62-A7E9-C4188531E47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4873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3465D5-8A2F-4E33-AB07-F3222362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B8561-6A7B-4609-84A5-F2EB41C7DCAA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58AC4-5CAF-4D79-9014-1DDB7FE9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A734-C5F2-4EEE-A359-4CE20F33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709A2-F0C6-4F62-A7E9-C4188531E47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860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E28A-E769-4440-B689-E0B985C0F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B6B23-EBE8-40EF-8BF7-F74961E2B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3AF8D-89DE-4FD6-AB37-183FE9ADF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EE66F-490A-4020-B1D6-7C4449FD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B8561-6A7B-4609-84A5-F2EB41C7DCAA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43B5C-7A22-4A6F-9789-AE7168BF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CC369-D9CB-4E8E-9838-A3C46CD6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709A2-F0C6-4F62-A7E9-C4188531E47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9786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5194-AED7-4022-8130-F1A413FB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7F3C5C-A4E2-4D5E-ACB0-2F57957CA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07B82-4980-4890-82DA-4B4D1DF02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22493-0719-4EE9-9F4C-0903AC07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B8561-6A7B-4609-84A5-F2EB41C7DCAA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51F5B-DEE6-4D06-BF72-E685C220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B059B-FB31-4A7C-B925-0B66CF28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709A2-F0C6-4F62-A7E9-C4188531E47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1962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E1F5B-6EDE-43A0-93C8-D8D16FDB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76238-ED6E-4456-98B1-B0A077A6C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3D93D-10CA-4BA2-8F8A-57927DAF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B8561-6A7B-4609-84A5-F2EB41C7DCAA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E777F-D5C7-41E3-812A-0B41AC88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AEDA2-7E18-4573-AB1E-15BCB77AD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709A2-F0C6-4F62-A7E9-C4188531E47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7628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EBDE28-B8E3-48C9-BBBE-BD501C34F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E9F56-AF2C-4A5F-8551-99F8843EB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50E2A-E837-4165-AD8A-22A8E3901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B8561-6A7B-4609-84A5-F2EB41C7DCAA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AFFB1-858D-45A4-A4D2-EE39529D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40580-DFBC-48AC-8BAD-981A911D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709A2-F0C6-4F62-A7E9-C4188531E47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2550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1E18F-55E2-47E9-8514-67EE7B51F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1E18A-2247-453D-BE56-7B77FE35D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CA020-0755-42B1-B52A-A2DC09B7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A49ED-B705-47BD-BDEE-F738B529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E1CA5-0400-4CAB-8201-DA755912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75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698A-B009-4230-B357-84AC62DC0142}" type="datetimeFigureOut">
              <a:rPr lang="en-US" smtClean="0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A9D9-28CD-4912-936D-A5D739C4B5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130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95FD9-E490-4794-8128-BD346E9A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2243-2352-4A5A-903E-78F42E899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B2E73-6FAD-4F01-B816-80F7D1629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5F8F6-79A5-4FEC-89EC-1D3FD6F7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A08EE-E7FF-428B-AD62-BDEB87B4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4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1CAB-5BD1-4613-B40C-29B0EBA4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BB0AE-553A-40E7-BCC7-A2086716C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C3B3D-86C7-4D8C-94F0-9A268AB5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48326-39E4-457F-8DEE-908C8874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A40DB-27BC-40CC-A6D5-93B51D1F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2101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E56D-0359-4302-83A6-9489ADE4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47EF8-5F0F-4E6C-83BA-5BA6A8CB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6FB06-88FE-4B49-9AD0-25E5FA836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CC79B-B5DC-47EA-8097-63BAAEB2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52FA2-91F0-430B-BB3C-DBA95A70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FE9AC-F3F7-4E5A-BC79-22F014AF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677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4BB39-33A7-41ED-BFEC-BF5CDE4B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CC4B0-3724-44FF-B09A-3C8213486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A716C-4430-412A-9D83-D55DE7A2E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63D8F-5DA0-4724-B30F-7A098945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94F9F-5A74-432A-A9EF-FBFAC495B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830C3-30C2-495A-B9B6-A6BA948D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35D1E-8903-4EA1-BB52-0B282BE6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A1BAE-AA09-42F0-BD6F-ADF6DAB8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4274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11B4-99CD-49D6-B899-F7110AB5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1F289-C2B5-433C-AD70-822575F87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0FCF1-F13D-453A-99CE-D554B14E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AE9F6-3EB7-4595-BC58-9982F3A5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7197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24513-29B7-4833-B945-121DF34A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03B45-34EE-491A-BF1F-C3685620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01348-3FD4-4CCD-8924-BDAE5FB0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514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4B493-1564-4B6F-8745-63550B94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BC073-8564-406F-9669-135A7235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44D95-7D66-49F6-A66B-680E7163B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72B99-9AB8-487B-89DA-71B11B53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1A9B0-036C-4A10-B8E5-77DDA0D5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ADF59-8069-442B-A2DA-218071DC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631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0D9-4A40-4C90-8EED-C259C454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47214E-574A-4BA4-AD32-ABABDA7B5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EBD40-F3BB-4D6F-BADA-827B437AA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4B3EE-EB7B-4760-9961-3AB409FF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0A0AE-E61C-4F8A-8D44-8D18D402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114CC-208D-4707-8CD6-9B35C405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2493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F5E1-605B-442A-9163-F9E31238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64617-CDD2-4286-9AA9-61FAF364C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90AE8-E594-4EB2-8B3E-27223527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9D1B0-FDDD-4648-A89C-6C1D841B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FA706-35B4-4593-9C95-FDA18E82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8899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D7D6B0-8D1C-4FA1-B431-FEF5D8E74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334E4-2496-466D-AA2E-D8CA062F6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DC55E-6001-441B-8F7A-424277B9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992CA-43C3-4D25-9016-63786368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30BDD-8C72-4EAF-AB01-C3BA964F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97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BD99-C1E1-48FA-A79E-CBDD182E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63119-E034-4EB0-BEB7-6140FD14B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D9118-7DFC-4F69-A654-B424FFE71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A884-8669-4E06-BF72-2AC833DCC7A0}" type="datetimeFigureOut">
              <a:rPr lang="en-US" smtClean="0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B62BD-70C1-4285-A36C-75506DCE79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7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4492-8CFB-46D2-8C34-F12BBCE9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A99E4-2DDB-4CE1-BE56-25DD10F69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E7C1E-3D4B-436B-8FD6-6A2D16599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EAB6C-6ACF-470F-AF23-B1E40CA237A0}" type="datetimeFigureOut">
              <a:rPr lang="en-US" smtClean="0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DE09-582B-4650-A9C2-3DF117C86C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8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vmlDrawing" Target="../drawings/vmlDrawing1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C5D04-276F-4F9D-8849-9D2EA0901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F0E21E5-583F-486A-A61D-0B23E5C887B5}" type="datetimeFigureOut">
              <a:rPr lang="en-US" smtClean="0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4F30039-E6E3-4D3B-8B39-900E4DEF81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35A5B5-19EC-4BFB-BE3D-75B9DAA4FCE2}"/>
              </a:ext>
            </a:extLst>
          </p:cNvPr>
          <p:cNvSpPr/>
          <p:nvPr userDrawn="1"/>
        </p:nvSpPr>
        <p:spPr>
          <a:xfrm>
            <a:off x="1" y="2"/>
            <a:ext cx="12192000" cy="6655463"/>
          </a:xfrm>
          <a:prstGeom prst="rect">
            <a:avLst/>
          </a:prstGeom>
          <a:blipFill dpi="0" rotWithShape="1">
            <a:blip r:embed="rId13">
              <a:alphaModFix amt="50000"/>
            </a:blip>
            <a:srcRect/>
            <a:stretch>
              <a:fillRect b="-97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7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8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20/09/2020</a:t>
            </a:fld>
            <a:endParaRPr lang="en-US"/>
          </a:p>
        </p:txBody>
      </p:sp>
      <p:sp>
        <p:nvSpPr>
          <p:cNvPr id="78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78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01E35B-8686-48A4-9A72-E0645357142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7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BC6B38-E1DB-4EDE-A3D4-95D64191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39C45-24BC-4988-85D7-9B8FF34A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A50D4-2ED5-4384-A441-A7F74C971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C2803-A5B9-4E0D-906D-9ACF470AA7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06E66-4F7F-4964-A2CD-C94B1421A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28659-2754-4258-B5A7-955DBC54A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A3CD1-ACCD-415B-A52C-41E747519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61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3993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994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994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994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994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292B1-5240-4BD8-A899-0935B58073D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Lê Văn Hiệp - THCS Phú Cường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087173-4374-4139-8EEC-8C404127DAA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904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wheel spokes="8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7"/>
          <p:cNvGraphicFramePr>
            <a:graphicFrameLocks noChangeAspect="1"/>
          </p:cNvGraphicFramePr>
          <p:nvPr/>
        </p:nvGraphicFramePr>
        <p:xfrm>
          <a:off x="0" y="0"/>
          <a:ext cx="1219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Image" r:id="rId15" imgW="8825397" imgH="990476" progId="Photoshop.Image.7">
                  <p:embed/>
                </p:oleObj>
              </mc:Choice>
              <mc:Fallback>
                <p:oleObj name="Image" r:id="rId15" imgW="8825397" imgH="990476" progId="Photoshop.Image.7">
                  <p:embed/>
                  <p:pic>
                    <p:nvPicPr>
                      <p:cNvPr id="1026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99"/>
          <p:cNvSpPr>
            <a:spLocks/>
          </p:cNvSpPr>
          <p:nvPr/>
        </p:nvSpPr>
        <p:spPr bwMode="gray">
          <a:xfrm>
            <a:off x="-2118" y="6413500"/>
            <a:ext cx="5607051" cy="444500"/>
          </a:xfrm>
          <a:custGeom>
            <a:avLst/>
            <a:gdLst>
              <a:gd name="T0" fmla="*/ 2147483646 w 2649"/>
              <a:gd name="T1" fmla="*/ 2147483646 h 280"/>
              <a:gd name="T2" fmla="*/ 2147483646 w 2649"/>
              <a:gd name="T3" fmla="*/ 2147483646 h 280"/>
              <a:gd name="T4" fmla="*/ 2147483646 w 2649"/>
              <a:gd name="T5" fmla="*/ 0 h 280"/>
              <a:gd name="T6" fmla="*/ 0 w 2649"/>
              <a:gd name="T7" fmla="*/ 2147483646 h 280"/>
              <a:gd name="T8" fmla="*/ 2147483646 w 2649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8" name="Freeform 100"/>
          <p:cNvSpPr>
            <a:spLocks/>
          </p:cNvSpPr>
          <p:nvPr/>
        </p:nvSpPr>
        <p:spPr bwMode="gray">
          <a:xfrm>
            <a:off x="6576485" y="6337300"/>
            <a:ext cx="5615516" cy="520700"/>
          </a:xfrm>
          <a:custGeom>
            <a:avLst/>
            <a:gdLst>
              <a:gd name="T0" fmla="*/ 0 w 2653"/>
              <a:gd name="T1" fmla="*/ 2147483646 h 328"/>
              <a:gd name="T2" fmla="*/ 2147483646 w 2653"/>
              <a:gd name="T3" fmla="*/ 2147483646 h 328"/>
              <a:gd name="T4" fmla="*/ 2147483646 w 2653"/>
              <a:gd name="T5" fmla="*/ 0 h 328"/>
              <a:gd name="T6" fmla="*/ 2147483646 w 2653"/>
              <a:gd name="T7" fmla="*/ 2147483646 h 328"/>
              <a:gd name="T8" fmla="*/ 0 w 2653"/>
              <a:gd name="T9" fmla="*/ 2147483646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" name="Freeform 102">
            <a:extLst>
              <a:ext uri="{FF2B5EF4-FFF2-40B4-BE49-F238E27FC236}">
                <a16:creationId xmlns:a16="http://schemas.microsoft.com/office/drawing/2014/main" id="{1AFD9B84-63DD-438D-9B09-BAC41C8DA119}"/>
              </a:ext>
            </a:extLst>
          </p:cNvPr>
          <p:cNvSpPr>
            <a:spLocks/>
          </p:cNvSpPr>
          <p:nvPr/>
        </p:nvSpPr>
        <p:spPr bwMode="gray">
          <a:xfrm>
            <a:off x="6096000" y="800100"/>
            <a:ext cx="6096000" cy="444500"/>
          </a:xfrm>
          <a:custGeom>
            <a:avLst/>
            <a:gdLst>
              <a:gd name="T0" fmla="*/ 0 w 2880"/>
              <a:gd name="T1" fmla="*/ 8 h 280"/>
              <a:gd name="T2" fmla="*/ 1486 w 2880"/>
              <a:gd name="T3" fmla="*/ 79 h 280"/>
              <a:gd name="T4" fmla="*/ 2880 w 2880"/>
              <a:gd name="T5" fmla="*/ 280 h 280"/>
              <a:gd name="T6" fmla="*/ 2880 w 2880"/>
              <a:gd name="T7" fmla="*/ 0 h 280"/>
              <a:gd name="T8" fmla="*/ 0 w 2880"/>
              <a:gd name="T9" fmla="*/ 8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" name="Freeform 103">
            <a:extLst>
              <a:ext uri="{FF2B5EF4-FFF2-40B4-BE49-F238E27FC236}">
                <a16:creationId xmlns:a16="http://schemas.microsoft.com/office/drawing/2014/main" id="{F4B215AE-D7B9-4F7A-B633-98D60435D605}"/>
              </a:ext>
            </a:extLst>
          </p:cNvPr>
          <p:cNvSpPr>
            <a:spLocks/>
          </p:cNvSpPr>
          <p:nvPr/>
        </p:nvSpPr>
        <p:spPr bwMode="invGray">
          <a:xfrm>
            <a:off x="0" y="0"/>
            <a:ext cx="12192000" cy="812800"/>
          </a:xfrm>
          <a:custGeom>
            <a:avLst/>
            <a:gdLst>
              <a:gd name="T0" fmla="*/ 0 w 5760"/>
              <a:gd name="T1" fmla="*/ 512 h 512"/>
              <a:gd name="T2" fmla="*/ 5760 w 5760"/>
              <a:gd name="T3" fmla="*/ 512 h 512"/>
              <a:gd name="T4" fmla="*/ 5760 w 5760"/>
              <a:gd name="T5" fmla="*/ 0 h 512"/>
              <a:gd name="T6" fmla="*/ 2804 w 5760"/>
              <a:gd name="T7" fmla="*/ 134 h 512"/>
              <a:gd name="T8" fmla="*/ 0 w 5760"/>
              <a:gd name="T9" fmla="*/ 9 h 512"/>
              <a:gd name="T10" fmla="*/ 0 w 5760"/>
              <a:gd name="T11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562725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245600" y="6591300"/>
            <a:ext cx="254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08033" y="6551613"/>
            <a:ext cx="284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BF1DA-833C-48C4-8965-05C26E2945A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228601"/>
            <a:ext cx="10464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8" name="Freeform 104">
            <a:extLst>
              <a:ext uri="{FF2B5EF4-FFF2-40B4-BE49-F238E27FC236}">
                <a16:creationId xmlns:a16="http://schemas.microsoft.com/office/drawing/2014/main" id="{1E3FC9F8-4892-4168-985F-B487F0951714}"/>
              </a:ext>
            </a:extLst>
          </p:cNvPr>
          <p:cNvSpPr>
            <a:spLocks/>
          </p:cNvSpPr>
          <p:nvPr/>
        </p:nvSpPr>
        <p:spPr bwMode="gray">
          <a:xfrm>
            <a:off x="0" y="793750"/>
            <a:ext cx="6096000" cy="444500"/>
          </a:xfrm>
          <a:custGeom>
            <a:avLst/>
            <a:gdLst>
              <a:gd name="T0" fmla="*/ 2880 w 2880"/>
              <a:gd name="T1" fmla="*/ 16 h 280"/>
              <a:gd name="T2" fmla="*/ 1433 w 2880"/>
              <a:gd name="T3" fmla="*/ 83 h 280"/>
              <a:gd name="T4" fmla="*/ 0 w 2880"/>
              <a:gd name="T5" fmla="*/ 280 h 280"/>
              <a:gd name="T6" fmla="*/ 0 w 2880"/>
              <a:gd name="T7" fmla="*/ 0 h 280"/>
              <a:gd name="T8" fmla="*/ 2880 w 2880"/>
              <a:gd name="T9" fmla="*/ 1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92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3AF38-56D8-43C0-B7C7-55571934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4534E-7B2F-41FB-AA23-7F281129C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9F6EB-AE62-48E9-9CB9-26B981463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B8561-6A7B-4609-84A5-F2EB41C7DCAA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A7235-4D80-4452-A596-CAB0C98E2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B259C-E854-4245-BAFA-EEF8E640E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709A2-F0C6-4F62-A7E9-C4188531E47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35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8DCF4D-9C70-454D-8279-5EAD8590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8DF8E-C08C-498C-AAB8-C7DCE90C1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89BBB-6D05-433A-9CD4-0A63C09BF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2B74B-9762-4F69-A318-9E8A6FA57372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8A899-4B8C-48E5-BFB3-ED48A4506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9200B-A370-4DF9-A106-989BDF9AA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0CA9-1139-4028-ADF2-614DE60CA58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87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7" Type="http://schemas.openxmlformats.org/officeDocument/2006/relationships/image" Target="../media/image12.png"/><Relationship Id="rId12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20.sv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7" Type="http://schemas.openxmlformats.org/officeDocument/2006/relationships/image" Target="../media/image12.png"/><Relationship Id="rId12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20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580" y="3938079"/>
            <a:ext cx="4025721" cy="5245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71F6DE-BC83-423C-9538-224B5987FF96}"/>
              </a:ext>
            </a:extLst>
          </p:cNvPr>
          <p:cNvSpPr/>
          <p:nvPr/>
        </p:nvSpPr>
        <p:spPr>
          <a:xfrm>
            <a:off x="1524000" y="5775326"/>
            <a:ext cx="9144000" cy="2397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9229725" y="2957513"/>
            <a:ext cx="1117600" cy="1039812"/>
            <a:chOff x="7479180" y="2235230"/>
            <a:chExt cx="1856691" cy="1728374"/>
          </a:xfrm>
        </p:grpSpPr>
        <p:pic>
          <p:nvPicPr>
            <p:cNvPr id="12326" name="Graphic 33" descr="Dollar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9581" y="223523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27" name="Group 47"/>
            <p:cNvGrpSpPr>
              <a:grpSpLocks/>
            </p:cNvGrpSpPr>
            <p:nvPr/>
          </p:nvGrpSpPr>
          <p:grpSpPr bwMode="auto">
            <a:xfrm>
              <a:off x="7479180" y="2882766"/>
              <a:ext cx="1856691" cy="1080838"/>
              <a:chOff x="9206049" y="2638269"/>
              <a:chExt cx="1856691" cy="1080838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0AE8E9B-6BAB-49AE-84BA-607A079FC0C3}"/>
                  </a:ext>
                </a:extLst>
              </p:cNvPr>
              <p:cNvSpPr/>
              <p:nvPr/>
            </p:nvSpPr>
            <p:spPr>
              <a:xfrm>
                <a:off x="9206049" y="2898460"/>
                <a:ext cx="1856691" cy="820647"/>
              </a:xfrm>
              <a:custGeom>
                <a:avLst/>
                <a:gdLst>
                  <a:gd name="connsiteX0" fmla="*/ 0 w 1676266"/>
                  <a:gd name="connsiteY0" fmla="*/ 0 h 819501"/>
                  <a:gd name="connsiteX1" fmla="*/ 1676266 w 1676266"/>
                  <a:gd name="connsiteY1" fmla="*/ 0 h 819501"/>
                  <a:gd name="connsiteX2" fmla="*/ 1661285 w 1676266"/>
                  <a:gd name="connsiteY2" fmla="*/ 148613 h 819501"/>
                  <a:gd name="connsiteX3" fmla="*/ 838133 w 1676266"/>
                  <a:gd name="connsiteY3" fmla="*/ 819501 h 819501"/>
                  <a:gd name="connsiteX4" fmla="*/ 14981 w 1676266"/>
                  <a:gd name="connsiteY4" fmla="*/ 148613 h 81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266" h="819501">
                    <a:moveTo>
                      <a:pt x="0" y="0"/>
                    </a:moveTo>
                    <a:lnTo>
                      <a:pt x="1676266" y="0"/>
                    </a:lnTo>
                    <a:lnTo>
                      <a:pt x="1661285" y="148613"/>
                    </a:lnTo>
                    <a:cubicBezTo>
                      <a:pt x="1582937" y="531488"/>
                      <a:pt x="1244170" y="819501"/>
                      <a:pt x="838133" y="819501"/>
                    </a:cubicBezTo>
                    <a:cubicBezTo>
                      <a:pt x="432096" y="819501"/>
                      <a:pt x="93329" y="531488"/>
                      <a:pt x="14981" y="1486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r>
                  <a:rPr lang="en-US" sz="27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B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EE6CA-F5C4-4A51-A75A-C07F3CD88673}"/>
                  </a:ext>
                </a:extLst>
              </p:cNvPr>
              <p:cNvSpPr/>
              <p:nvPr/>
            </p:nvSpPr>
            <p:spPr>
              <a:xfrm>
                <a:off x="9206049" y="2637223"/>
                <a:ext cx="1856691" cy="28234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427913" y="4646613"/>
            <a:ext cx="1079500" cy="1008062"/>
            <a:chOff x="5127319" y="4673633"/>
            <a:chExt cx="1856691" cy="1731477"/>
          </a:xfrm>
        </p:grpSpPr>
        <p:pic>
          <p:nvPicPr>
            <p:cNvPr id="12322" name="Graphic 37" descr="Euro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063" y="4673633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23" name="Group 53"/>
            <p:cNvGrpSpPr>
              <a:grpSpLocks/>
            </p:cNvGrpSpPr>
            <p:nvPr/>
          </p:nvGrpSpPr>
          <p:grpSpPr bwMode="auto">
            <a:xfrm>
              <a:off x="5127319" y="5324272"/>
              <a:ext cx="1856691" cy="1080838"/>
              <a:chOff x="9206049" y="2638269"/>
              <a:chExt cx="1856691" cy="1080838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B061469-BCED-498E-9E7A-2C6B5373A447}"/>
                  </a:ext>
                </a:extLst>
              </p:cNvPr>
              <p:cNvSpPr/>
              <p:nvPr/>
            </p:nvSpPr>
            <p:spPr>
              <a:xfrm>
                <a:off x="9206049" y="2901085"/>
                <a:ext cx="1856691" cy="818022"/>
              </a:xfrm>
              <a:custGeom>
                <a:avLst/>
                <a:gdLst>
                  <a:gd name="connsiteX0" fmla="*/ 0 w 1676266"/>
                  <a:gd name="connsiteY0" fmla="*/ 0 h 819501"/>
                  <a:gd name="connsiteX1" fmla="*/ 1676266 w 1676266"/>
                  <a:gd name="connsiteY1" fmla="*/ 0 h 819501"/>
                  <a:gd name="connsiteX2" fmla="*/ 1661285 w 1676266"/>
                  <a:gd name="connsiteY2" fmla="*/ 148613 h 819501"/>
                  <a:gd name="connsiteX3" fmla="*/ 838133 w 1676266"/>
                  <a:gd name="connsiteY3" fmla="*/ 819501 h 819501"/>
                  <a:gd name="connsiteX4" fmla="*/ 14981 w 1676266"/>
                  <a:gd name="connsiteY4" fmla="*/ 148613 h 81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266" h="819501">
                    <a:moveTo>
                      <a:pt x="0" y="0"/>
                    </a:moveTo>
                    <a:lnTo>
                      <a:pt x="1676266" y="0"/>
                    </a:lnTo>
                    <a:lnTo>
                      <a:pt x="1661285" y="148613"/>
                    </a:lnTo>
                    <a:cubicBezTo>
                      <a:pt x="1582937" y="531488"/>
                      <a:pt x="1244170" y="819501"/>
                      <a:pt x="838133" y="819501"/>
                    </a:cubicBezTo>
                    <a:cubicBezTo>
                      <a:pt x="432096" y="819501"/>
                      <a:pt x="93329" y="531488"/>
                      <a:pt x="14981" y="1486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r>
                  <a:rPr lang="en-US" sz="27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C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9921FC6-5B29-47F6-B11D-0B643FF47A1C}"/>
                  </a:ext>
                </a:extLst>
              </p:cNvPr>
              <p:cNvSpPr/>
              <p:nvPr/>
            </p:nvSpPr>
            <p:spPr>
              <a:xfrm>
                <a:off x="9206049" y="2639318"/>
                <a:ext cx="1856691" cy="28358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5724525" y="2928939"/>
            <a:ext cx="1112838" cy="1006475"/>
            <a:chOff x="2955088" y="2283982"/>
            <a:chExt cx="1856691" cy="1677936"/>
          </a:xfrm>
        </p:grpSpPr>
        <p:pic>
          <p:nvPicPr>
            <p:cNvPr id="12318" name="Graphic 35" descr="Cen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233" y="2283982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19" name="Group 59"/>
            <p:cNvGrpSpPr>
              <a:grpSpLocks/>
            </p:cNvGrpSpPr>
            <p:nvPr/>
          </p:nvGrpSpPr>
          <p:grpSpPr bwMode="auto">
            <a:xfrm>
              <a:off x="2955088" y="2881080"/>
              <a:ext cx="1856691" cy="1080838"/>
              <a:chOff x="9206049" y="2638269"/>
              <a:chExt cx="1856691" cy="1080838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C90191A-24F1-40FA-8A6E-F9D11D1C1B24}"/>
                  </a:ext>
                </a:extLst>
              </p:cNvPr>
              <p:cNvSpPr/>
              <p:nvPr/>
            </p:nvSpPr>
            <p:spPr>
              <a:xfrm>
                <a:off x="9206049" y="2901311"/>
                <a:ext cx="1856691" cy="817796"/>
              </a:xfrm>
              <a:custGeom>
                <a:avLst/>
                <a:gdLst>
                  <a:gd name="connsiteX0" fmla="*/ 0 w 1676266"/>
                  <a:gd name="connsiteY0" fmla="*/ 0 h 819501"/>
                  <a:gd name="connsiteX1" fmla="*/ 1676266 w 1676266"/>
                  <a:gd name="connsiteY1" fmla="*/ 0 h 819501"/>
                  <a:gd name="connsiteX2" fmla="*/ 1661285 w 1676266"/>
                  <a:gd name="connsiteY2" fmla="*/ 148613 h 819501"/>
                  <a:gd name="connsiteX3" fmla="*/ 838133 w 1676266"/>
                  <a:gd name="connsiteY3" fmla="*/ 819501 h 819501"/>
                  <a:gd name="connsiteX4" fmla="*/ 14981 w 1676266"/>
                  <a:gd name="connsiteY4" fmla="*/ 148613 h 81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266" h="819501">
                    <a:moveTo>
                      <a:pt x="0" y="0"/>
                    </a:moveTo>
                    <a:lnTo>
                      <a:pt x="1676266" y="0"/>
                    </a:lnTo>
                    <a:lnTo>
                      <a:pt x="1661285" y="148613"/>
                    </a:lnTo>
                    <a:cubicBezTo>
                      <a:pt x="1582937" y="531488"/>
                      <a:pt x="1244170" y="819501"/>
                      <a:pt x="838133" y="819501"/>
                    </a:cubicBezTo>
                    <a:cubicBezTo>
                      <a:pt x="432096" y="819501"/>
                      <a:pt x="93329" y="531488"/>
                      <a:pt x="14981" y="1486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r>
                  <a:rPr lang="en-US" sz="27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D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1786126-95C0-4E92-836B-33F83FA9C096}"/>
                  </a:ext>
                </a:extLst>
              </p:cNvPr>
              <p:cNvSpPr/>
              <p:nvPr/>
            </p:nvSpPr>
            <p:spPr>
              <a:xfrm>
                <a:off x="9206049" y="2639299"/>
                <a:ext cx="1856691" cy="28318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7427913" y="1089026"/>
            <a:ext cx="1109662" cy="1033463"/>
            <a:chOff x="5282151" y="30699"/>
            <a:chExt cx="1856691" cy="1728879"/>
          </a:xfrm>
        </p:grpSpPr>
        <p:pic>
          <p:nvPicPr>
            <p:cNvPr id="12314" name="Graphic 39" descr="Poun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896" y="30699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15" name="Group 31"/>
            <p:cNvGrpSpPr>
              <a:grpSpLocks/>
            </p:cNvGrpSpPr>
            <p:nvPr/>
          </p:nvGrpSpPr>
          <p:grpSpPr bwMode="auto">
            <a:xfrm>
              <a:off x="5282151" y="678740"/>
              <a:ext cx="1856691" cy="1080838"/>
              <a:chOff x="9206049" y="2638269"/>
              <a:chExt cx="1856691" cy="1080838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217C084-8470-4A1B-8F18-F1239F0884A2}"/>
                  </a:ext>
                </a:extLst>
              </p:cNvPr>
              <p:cNvSpPr/>
              <p:nvPr/>
            </p:nvSpPr>
            <p:spPr>
              <a:xfrm>
                <a:off x="9206049" y="2898487"/>
                <a:ext cx="1856691" cy="820620"/>
              </a:xfrm>
              <a:custGeom>
                <a:avLst/>
                <a:gdLst>
                  <a:gd name="connsiteX0" fmla="*/ 0 w 1676266"/>
                  <a:gd name="connsiteY0" fmla="*/ 0 h 819501"/>
                  <a:gd name="connsiteX1" fmla="*/ 1676266 w 1676266"/>
                  <a:gd name="connsiteY1" fmla="*/ 0 h 819501"/>
                  <a:gd name="connsiteX2" fmla="*/ 1661285 w 1676266"/>
                  <a:gd name="connsiteY2" fmla="*/ 148613 h 819501"/>
                  <a:gd name="connsiteX3" fmla="*/ 838133 w 1676266"/>
                  <a:gd name="connsiteY3" fmla="*/ 819501 h 819501"/>
                  <a:gd name="connsiteX4" fmla="*/ 14981 w 1676266"/>
                  <a:gd name="connsiteY4" fmla="*/ 148613 h 81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266" h="819501">
                    <a:moveTo>
                      <a:pt x="0" y="0"/>
                    </a:moveTo>
                    <a:lnTo>
                      <a:pt x="1676266" y="0"/>
                    </a:lnTo>
                    <a:lnTo>
                      <a:pt x="1661285" y="148613"/>
                    </a:lnTo>
                    <a:cubicBezTo>
                      <a:pt x="1582937" y="531488"/>
                      <a:pt x="1244170" y="819501"/>
                      <a:pt x="838133" y="819501"/>
                    </a:cubicBezTo>
                    <a:cubicBezTo>
                      <a:pt x="432096" y="819501"/>
                      <a:pt x="93329" y="531488"/>
                      <a:pt x="14981" y="1486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r>
                  <a:rPr lang="en-US" sz="27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A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E524273-83B8-44AF-B564-730CD68D353F}"/>
                  </a:ext>
                </a:extLst>
              </p:cNvPr>
              <p:cNvSpPr/>
              <p:nvPr/>
            </p:nvSpPr>
            <p:spPr>
              <a:xfrm>
                <a:off x="9206049" y="2638226"/>
                <a:ext cx="1856691" cy="281507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CDC92FA-B66E-4DF3-A495-846883A3008E}"/>
              </a:ext>
            </a:extLst>
          </p:cNvPr>
          <p:cNvSpPr/>
          <p:nvPr/>
        </p:nvSpPr>
        <p:spPr>
          <a:xfrm rot="1807719">
            <a:off x="7180264" y="3300414"/>
            <a:ext cx="84137" cy="2674937"/>
          </a:xfrm>
          <a:custGeom>
            <a:avLst/>
            <a:gdLst>
              <a:gd name="connsiteX0" fmla="*/ 0 w 112541"/>
              <a:gd name="connsiteY0" fmla="*/ 0 h 3380051"/>
              <a:gd name="connsiteX1" fmla="*/ 112541 w 112541"/>
              <a:gd name="connsiteY1" fmla="*/ 0 h 3380051"/>
              <a:gd name="connsiteX2" fmla="*/ 112541 w 112541"/>
              <a:gd name="connsiteY2" fmla="*/ 3315895 h 3380051"/>
              <a:gd name="connsiteX3" fmla="*/ 0 w 112541"/>
              <a:gd name="connsiteY3" fmla="*/ 3380051 h 338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541" h="3380051">
                <a:moveTo>
                  <a:pt x="0" y="0"/>
                </a:moveTo>
                <a:lnTo>
                  <a:pt x="112541" y="0"/>
                </a:lnTo>
                <a:lnTo>
                  <a:pt x="112541" y="3315895"/>
                </a:lnTo>
                <a:lnTo>
                  <a:pt x="0" y="338005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D73C76A-81E4-4B2C-A939-7021F4AAE303}"/>
              </a:ext>
            </a:extLst>
          </p:cNvPr>
          <p:cNvSpPr/>
          <p:nvPr/>
        </p:nvSpPr>
        <p:spPr>
          <a:xfrm rot="19975257" flipH="1">
            <a:off x="8591550" y="3279775"/>
            <a:ext cx="84138" cy="2674938"/>
          </a:xfrm>
          <a:custGeom>
            <a:avLst/>
            <a:gdLst>
              <a:gd name="connsiteX0" fmla="*/ 0 w 112541"/>
              <a:gd name="connsiteY0" fmla="*/ 0 h 3380051"/>
              <a:gd name="connsiteX1" fmla="*/ 112541 w 112541"/>
              <a:gd name="connsiteY1" fmla="*/ 0 h 3380051"/>
              <a:gd name="connsiteX2" fmla="*/ 112541 w 112541"/>
              <a:gd name="connsiteY2" fmla="*/ 3315895 h 3380051"/>
              <a:gd name="connsiteX3" fmla="*/ 0 w 112541"/>
              <a:gd name="connsiteY3" fmla="*/ 3380051 h 338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541" h="3380051">
                <a:moveTo>
                  <a:pt x="0" y="0"/>
                </a:moveTo>
                <a:lnTo>
                  <a:pt x="112541" y="0"/>
                </a:lnTo>
                <a:lnTo>
                  <a:pt x="112541" y="3315895"/>
                </a:lnTo>
                <a:lnTo>
                  <a:pt x="0" y="338005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145213" y="1606550"/>
            <a:ext cx="3644900" cy="3644900"/>
            <a:chOff x="4406348" y="1739348"/>
            <a:chExt cx="3379304" cy="337930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DD1B352-78AF-49B3-B992-FD046EC057ED}"/>
                </a:ext>
              </a:extLst>
            </p:cNvPr>
            <p:cNvSpPr/>
            <p:nvPr/>
          </p:nvSpPr>
          <p:spPr>
            <a:xfrm>
              <a:off x="4406348" y="1739348"/>
              <a:ext cx="3379304" cy="3379304"/>
            </a:xfrm>
            <a:prstGeom prst="ellips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43C519-8103-44F8-B656-C1E3BB10E834}"/>
                </a:ext>
              </a:extLst>
            </p:cNvPr>
            <p:cNvGrpSpPr/>
            <p:nvPr/>
          </p:nvGrpSpPr>
          <p:grpSpPr>
            <a:xfrm>
              <a:off x="4406348" y="1739348"/>
              <a:ext cx="3379304" cy="3379304"/>
              <a:chOff x="4406348" y="1739348"/>
              <a:chExt cx="3379304" cy="3379304"/>
            </a:xfrm>
            <a:solidFill>
              <a:schemeClr val="bg2">
                <a:lumMod val="50000"/>
              </a:schemeClr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A6BBB60-040F-49D0-BF6F-7C349F24241D}"/>
                  </a:ext>
                </a:extLst>
              </p:cNvPr>
              <p:cNvSpPr/>
              <p:nvPr/>
            </p:nvSpPr>
            <p:spPr>
              <a:xfrm rot="20700000">
                <a:off x="6082284" y="1739348"/>
                <a:ext cx="27432" cy="33793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35CDFE6-F896-4EEC-8852-6EC8D7B2F4E2}"/>
                  </a:ext>
                </a:extLst>
              </p:cNvPr>
              <p:cNvSpPr/>
              <p:nvPr/>
            </p:nvSpPr>
            <p:spPr>
              <a:xfrm rot="900000">
                <a:off x="6082284" y="1739348"/>
                <a:ext cx="27432" cy="33793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99E098C-3FDC-455E-A820-D17E55B3F58A}"/>
                  </a:ext>
                </a:extLst>
              </p:cNvPr>
              <p:cNvSpPr/>
              <p:nvPr/>
            </p:nvSpPr>
            <p:spPr>
              <a:xfrm rot="2700000">
                <a:off x="6082284" y="1739348"/>
                <a:ext cx="27432" cy="33793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0893342-C86F-49D0-BDF1-14188EAD046A}"/>
                  </a:ext>
                </a:extLst>
              </p:cNvPr>
              <p:cNvSpPr/>
              <p:nvPr/>
            </p:nvSpPr>
            <p:spPr>
              <a:xfrm rot="4500000">
                <a:off x="6082284" y="1739348"/>
                <a:ext cx="27432" cy="33793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6A7F0B3-9ABD-4E09-9632-FCF5081D6464}"/>
                  </a:ext>
                </a:extLst>
              </p:cNvPr>
              <p:cNvSpPr/>
              <p:nvPr/>
            </p:nvSpPr>
            <p:spPr>
              <a:xfrm rot="6300000">
                <a:off x="6082284" y="1739348"/>
                <a:ext cx="27432" cy="33793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C7DB44A-2AF0-46ED-905A-88C10F1FE931}"/>
                  </a:ext>
                </a:extLst>
              </p:cNvPr>
              <p:cNvSpPr/>
              <p:nvPr/>
            </p:nvSpPr>
            <p:spPr>
              <a:xfrm rot="8100000">
                <a:off x="6082284" y="1739348"/>
                <a:ext cx="27432" cy="33793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F167C59-7439-409C-89EE-7F129CF51CFD}"/>
                </a:ext>
              </a:extLst>
            </p:cNvPr>
            <p:cNvSpPr/>
            <p:nvPr/>
          </p:nvSpPr>
          <p:spPr>
            <a:xfrm>
              <a:off x="5707439" y="3040439"/>
              <a:ext cx="777122" cy="77712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AA91F0-7DE7-4AA8-9301-36C42773ECCE}"/>
                </a:ext>
              </a:extLst>
            </p:cNvPr>
            <p:cNvSpPr/>
            <p:nvPr/>
          </p:nvSpPr>
          <p:spPr>
            <a:xfrm>
              <a:off x="5645622" y="2978622"/>
              <a:ext cx="900755" cy="900755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689B6E-94F9-4F2B-9D13-E529CB265CAA}"/>
                </a:ext>
              </a:extLst>
            </p:cNvPr>
            <p:cNvSpPr/>
            <p:nvPr/>
          </p:nvSpPr>
          <p:spPr>
            <a:xfrm>
              <a:off x="5894360" y="3227361"/>
              <a:ext cx="403279" cy="40327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2F88180-BEE0-4162-8633-ACD2BA75BD9E}"/>
                </a:ext>
              </a:extLst>
            </p:cNvPr>
            <p:cNvSpPr/>
            <p:nvPr/>
          </p:nvSpPr>
          <p:spPr>
            <a:xfrm>
              <a:off x="4559418" y="1892418"/>
              <a:ext cx="3073165" cy="3073165"/>
            </a:xfrm>
            <a:prstGeom prst="ellipse">
              <a:avLst/>
            </a:prstGeom>
            <a:noFill/>
            <a:ln w="123825" cmpd="thickThin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63400" y="205828"/>
            <a:ext cx="5057685" cy="5847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FF"/>
                </a:solidFill>
                <a:cs typeface="Arial" panose="020B0604020202020204" pitchFamily="34" charset="0"/>
              </a:rPr>
              <a:t>KIỂM TRA BÀI CŨ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63400" y="979988"/>
            <a:ext cx="5284925" cy="120032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1: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Máy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thể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hiểu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trực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tiếp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ngôn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ngôn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sau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?</a:t>
            </a:r>
          </a:p>
        </p:txBody>
      </p:sp>
      <p:sp>
        <p:nvSpPr>
          <p:cNvPr id="68" name="Flowchart: Summing Junction 67">
            <a:extLst>
              <a:ext uri="{FF2B5EF4-FFF2-40B4-BE49-F238E27FC236}">
                <a16:creationId xmlns:a16="http://schemas.microsoft.com/office/drawing/2014/main" id="{A6FE894A-2071-41CA-88E5-2FF704CF1513}"/>
              </a:ext>
            </a:extLst>
          </p:cNvPr>
          <p:cNvSpPr/>
          <p:nvPr/>
        </p:nvSpPr>
        <p:spPr>
          <a:xfrm>
            <a:off x="7867175" y="3328915"/>
            <a:ext cx="200173" cy="200173"/>
          </a:xfrm>
          <a:prstGeom prst="flowChartSummingJunction">
            <a:avLst/>
          </a:prstGeom>
          <a:solidFill>
            <a:schemeClr val="bg2">
              <a:lumMod val="1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23109" y="2418895"/>
            <a:ext cx="5364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A.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Ngôn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Pascal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83016" y="3126623"/>
            <a:ext cx="5339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B.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Ngôn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lập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trình</a:t>
            </a:r>
            <a:endParaRPr lang="en-US" altLang="en-US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67732" y="3914775"/>
            <a:ext cx="5557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C.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Ngôn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máy</a:t>
            </a:r>
            <a:endParaRPr lang="en-US" altLang="en-US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55715" y="4729344"/>
            <a:ext cx="5881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D.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Tất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cả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ngôn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trên</a:t>
            </a:r>
            <a:endParaRPr lang="en-US" altLang="en-US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7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6693 -0.00023 0.1905 0.08449 0.2 0.35857 C 0.18646 0.62662 0.07097 0.71111 0.00209 0.71111 C -0.12851 0.73287 -0.20364 0.47593 -0.2026 0.35834 C -0.20547 0.10671 -0.06731 -0.00023 -0.00013 -0.00023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56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23 C -0.01706 0.25671 -0.10521 0.34144 -0.19649 0.35208 C -0.28789 0.3625 -0.39375 0.20162 -0.39492 -0.0037 C -0.39505 -0.28356 -0.26498 -0.35903 -0.19935 -0.35833 C -0.13373 -0.35787 0.00417 -0.2706 -0.00065 -0.00023 Z " pathEditMode="relative" rAng="0" ptsTypes="AAAAA">
                                      <p:cBhvr>
                                        <p:cTn id="10" dur="2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-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22222E-6 C -0.12773 0.03009 -0.2 -0.22083 -0.19922 -0.33125 C -0.1987 -0.44143 -0.14714 -0.70671 0.00208 -0.70162 C 0.0875 -0.71713 0.21654 -0.52477 0.20221 -0.32916 C 0.18581 -0.10486 0.10872 0.01875 -0.00013 -2.22222E-6 Z " pathEditMode="relative" rAng="0" ptsTypes="AAAAA">
                                      <p:cBhvr>
                                        <p:cTn id="12" dur="2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35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69 C -0.02838 -0.23819 0.11003 -0.3574 0.19506 -0.36481 C 0.27995 -0.37152 0.3948 -0.13703 0.39102 0.00857 C 0.37839 0.25463 0.25287 0.35672 0.1875 0.35579 C 0.12227 0.35348 -0.01236 0.2463 -0.00078 -0.00069 Z " pathEditMode="relative" rAng="0" ptsTypes="AAAAA">
                                      <p:cBhvr>
                                        <p:cTn id="14" dur="2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6" grpId="0" animBg="1"/>
      <p:bldP spid="67" grpId="0" animBg="1"/>
      <p:bldP spid="69" grpId="0"/>
      <p:bldP spid="71" grpId="0"/>
      <p:bldP spid="73" grpId="0"/>
      <p:bldP spid="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00C2D0-0C28-4E8A-B74E-94C805F710EE}" type="datetime1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9/20/2020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4AFD8E-63DB-4E94-92AB-1ECD7D900A4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3796" name="Picture 4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5029200"/>
            <a:ext cx="1155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tp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676400" y="1524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.VnSouthern" panose="020B7200000000000000" pitchFamily="34" charset="0"/>
              </a:rPr>
              <a:t>4. </a:t>
            </a:r>
            <a:r>
              <a:rPr lang="en-US" altLang="en-US" sz="2400" b="1" dirty="0" err="1">
                <a:solidFill>
                  <a:srgbClr val="FF0000"/>
                </a:solidFill>
                <a:latin typeface=".VnSouthern" panose="020B7200000000000000" pitchFamily="34" charset="0"/>
              </a:rPr>
              <a:t>CÊu</a:t>
            </a:r>
            <a:r>
              <a:rPr lang="en-US" altLang="en-US" sz="2400" b="1" dirty="0">
                <a:solidFill>
                  <a:srgbClr val="FF0000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.VnSouthern" panose="020B7200000000000000" pitchFamily="34" charset="0"/>
              </a:rPr>
              <a:t>tróc</a:t>
            </a:r>
            <a:r>
              <a:rPr lang="en-US" altLang="en-US" sz="2400" b="1" dirty="0">
                <a:solidFill>
                  <a:srgbClr val="FF0000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.VnSouthern" panose="020B7200000000000000" pitchFamily="34" charset="0"/>
              </a:rPr>
              <a:t>chung</a:t>
            </a:r>
            <a:r>
              <a:rPr lang="en-US" altLang="en-US" sz="2400" b="1" dirty="0">
                <a:solidFill>
                  <a:srgbClr val="FF0000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.VnSouthern" panose="020B7200000000000000" pitchFamily="34" charset="0"/>
              </a:rPr>
              <a:t>cña</a:t>
            </a:r>
            <a:r>
              <a:rPr lang="en-US" altLang="en-US" sz="2400" b="1" dirty="0">
                <a:solidFill>
                  <a:srgbClr val="FF0000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.VnSouthern" panose="020B7200000000000000" pitchFamily="34" charset="0"/>
              </a:rPr>
              <a:t>chư­¬</a:t>
            </a:r>
            <a:r>
              <a:rPr lang="en-US" altLang="en-US" sz="2400" b="1" dirty="0" err="1">
                <a:solidFill>
                  <a:srgbClr val="FF0000"/>
                </a:solidFill>
                <a:latin typeface=".VnSouthern" panose="020B7200000000000000" pitchFamily="34" charset="0"/>
              </a:rPr>
              <a:t>ng</a:t>
            </a:r>
            <a:r>
              <a:rPr lang="en-US" altLang="en-US" sz="2400" b="1" dirty="0">
                <a:solidFill>
                  <a:srgbClr val="FF0000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.VnSouthern" panose="020B7200000000000000" pitchFamily="34" charset="0"/>
              </a:rPr>
              <a:t>tr×nh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1"/>
            <a:ext cx="76962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8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980021-8935-48C0-9DF2-2A37BA6441EC}" type="datetime1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9/20/2020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395674-DD01-4EBF-90C4-07F68648B68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133600" y="914400"/>
            <a:ext cx="8153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06600" indent="-2006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66"/>
                </a:solidFill>
                <a:sym typeface="Wingdings" panose="05000000000000000000" pitchFamily="2" charset="2"/>
              </a:rPr>
              <a:t></a:t>
            </a:r>
            <a:r>
              <a:rPr lang="pt-BR" altLang="en-US" sz="2400">
                <a:solidFill>
                  <a:srgbClr val="000000"/>
                </a:solidFill>
              </a:rPr>
              <a:t> </a:t>
            </a:r>
            <a:r>
              <a:rPr lang="pt-BR" altLang="en-US" sz="2400" b="1">
                <a:solidFill>
                  <a:srgbClr val="000000"/>
                </a:solidFill>
              </a:rPr>
              <a:t>Cấu trúc chung của mọi chương trình gồm: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400" b="1">
                <a:solidFill>
                  <a:srgbClr val="000000"/>
                </a:solidFill>
                <a:sym typeface="Wingdings" panose="05000000000000000000" pitchFamily="2" charset="2"/>
              </a:rPr>
              <a:t> </a:t>
            </a:r>
            <a:r>
              <a:rPr lang="pt-BR" altLang="en-US" sz="2400" b="1">
                <a:solidFill>
                  <a:srgbClr val="FF0066"/>
                </a:solidFill>
              </a:rPr>
              <a:t>Phần khai báo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400" b="1">
                <a:solidFill>
                  <a:srgbClr val="000000"/>
                </a:solidFill>
              </a:rPr>
              <a:t>- Khai báo tên chương trình;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400" b="1">
                <a:solidFill>
                  <a:srgbClr val="000000"/>
                </a:solidFill>
              </a:rPr>
              <a:t>- Khai báo các thư viện và một số khai báo khác.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400" b="1">
                <a:solidFill>
                  <a:srgbClr val="000000"/>
                </a:solidFill>
                <a:sym typeface="Wingdings" panose="05000000000000000000" pitchFamily="2" charset="2"/>
              </a:rPr>
              <a:t></a:t>
            </a:r>
            <a:r>
              <a:rPr lang="pt-BR" altLang="en-US" sz="2400">
                <a:solidFill>
                  <a:srgbClr val="000000"/>
                </a:solidFill>
              </a:rPr>
              <a:t> </a:t>
            </a:r>
            <a:r>
              <a:rPr lang="pt-BR" altLang="en-US" sz="2400" b="1">
                <a:solidFill>
                  <a:srgbClr val="FF0066"/>
                </a:solidFill>
              </a:rPr>
              <a:t>Phần thân</a:t>
            </a:r>
            <a:r>
              <a:rPr lang="pt-BR" altLang="en-US" sz="2400" b="1">
                <a:solidFill>
                  <a:srgbClr val="000000"/>
                </a:solidFill>
              </a:rPr>
              <a:t> của chương trình gồm các câu lệnh mà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400" b="1">
                <a:solidFill>
                  <a:srgbClr val="000000"/>
                </a:solidFill>
              </a:rPr>
              <a:t>máy tính cần thực hiện. Đây là phần </a:t>
            </a:r>
            <a:r>
              <a:rPr lang="pt-BR" altLang="en-US" sz="2400" b="1" i="1">
                <a:solidFill>
                  <a:srgbClr val="FF0000"/>
                </a:solidFill>
              </a:rPr>
              <a:t>bắt buộc</a:t>
            </a:r>
            <a:r>
              <a:rPr lang="pt-BR" altLang="en-US" sz="2400" b="1">
                <a:solidFill>
                  <a:srgbClr val="000000"/>
                </a:solidFill>
              </a:rPr>
              <a:t> phải có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400" b="1">
                <a:solidFill>
                  <a:srgbClr val="000000"/>
                </a:solidFill>
              </a:rPr>
              <a:t>   </a:t>
            </a:r>
            <a:r>
              <a:rPr lang="pt-BR" altLang="en-US" sz="2400" b="1">
                <a:solidFill>
                  <a:srgbClr val="0000FF"/>
                </a:solidFill>
                <a:sym typeface="Wingdings" panose="05000000000000000000" pitchFamily="2" charset="2"/>
              </a:rPr>
              <a:t></a:t>
            </a:r>
            <a:r>
              <a:rPr lang="pt-BR" altLang="en-US" sz="2400" b="1">
                <a:solidFill>
                  <a:srgbClr val="0000FF"/>
                </a:solidFill>
              </a:rPr>
              <a:t>Phần khai báo có thể có hoặc không. Tuy nhiên,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400" b="1">
                <a:solidFill>
                  <a:srgbClr val="0000FF"/>
                </a:solidFill>
              </a:rPr>
              <a:t>nếu có phần khai báo phải được đặt trước phần thân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400" b="1">
                <a:solidFill>
                  <a:srgbClr val="0000FF"/>
                </a:solidFill>
              </a:rPr>
              <a:t>chương trình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5140" name="Picture 20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1155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4" descr="tp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25"/>
          <p:cNvSpPr txBox="1">
            <a:spLocks noChangeArrowheads="1"/>
          </p:cNvSpPr>
          <p:nvPr/>
        </p:nvSpPr>
        <p:spPr bwMode="auto">
          <a:xfrm>
            <a:off x="1676400" y="1524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.VnSouthern" panose="020B7200000000000000" pitchFamily="34" charset="0"/>
              </a:rPr>
              <a:t>4. </a:t>
            </a:r>
            <a:r>
              <a:rPr lang="en-US" altLang="en-US" sz="2400" b="1" dirty="0" err="1">
                <a:solidFill>
                  <a:srgbClr val="FF0000"/>
                </a:solidFill>
                <a:latin typeface=".VnSouthern" panose="020B7200000000000000" pitchFamily="34" charset="0"/>
              </a:rPr>
              <a:t>CÊu</a:t>
            </a:r>
            <a:r>
              <a:rPr lang="en-US" altLang="en-US" sz="2400" b="1" dirty="0">
                <a:solidFill>
                  <a:srgbClr val="FF0000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.VnSouthern" panose="020B7200000000000000" pitchFamily="34" charset="0"/>
              </a:rPr>
              <a:t>tróc</a:t>
            </a:r>
            <a:r>
              <a:rPr lang="en-US" altLang="en-US" sz="2400" b="1" dirty="0">
                <a:solidFill>
                  <a:srgbClr val="FF0000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.VnSouthern" panose="020B7200000000000000" pitchFamily="34" charset="0"/>
              </a:rPr>
              <a:t>chung</a:t>
            </a:r>
            <a:r>
              <a:rPr lang="en-US" altLang="en-US" sz="2400" b="1" dirty="0">
                <a:solidFill>
                  <a:srgbClr val="FF0000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.VnSouthern" panose="020B7200000000000000" pitchFamily="34" charset="0"/>
              </a:rPr>
              <a:t>cña</a:t>
            </a:r>
            <a:r>
              <a:rPr lang="en-US" altLang="en-US" sz="2400" b="1" dirty="0">
                <a:solidFill>
                  <a:srgbClr val="FF0000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.VnSouthern" panose="020B7200000000000000" pitchFamily="34" charset="0"/>
              </a:rPr>
              <a:t>chư­¬</a:t>
            </a:r>
            <a:r>
              <a:rPr lang="en-US" altLang="en-US" sz="2400" b="1" dirty="0" err="1">
                <a:solidFill>
                  <a:srgbClr val="FF0000"/>
                </a:solidFill>
                <a:latin typeface=".VnSouthern" panose="020B7200000000000000" pitchFamily="34" charset="0"/>
              </a:rPr>
              <a:t>ng</a:t>
            </a:r>
            <a:r>
              <a:rPr lang="en-US" altLang="en-US" sz="2400" b="1" dirty="0">
                <a:solidFill>
                  <a:srgbClr val="FF0000"/>
                </a:solidFill>
                <a:latin typeface=".VnSouthern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.VnSouthern" panose="020B7200000000000000" pitchFamily="34" charset="0"/>
              </a:rPr>
              <a:t>tr×nh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F051D7-CF8F-4F4E-B557-25A22782B068}" type="datetime1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9/20/2020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DBCBC7-77DB-449C-A7D5-EAA4865B553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4340" name="Picture 4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1676400" y="152401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4. </a:t>
            </a:r>
            <a:r>
              <a:rPr lang="en-US" altLang="en-US" sz="28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CÊu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tróc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chung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chư­¬</a:t>
            </a:r>
            <a:r>
              <a:rPr lang="en-US" altLang="en-US" sz="28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ng</a:t>
            </a: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tr×nh</a:t>
            </a:r>
            <a:endParaRPr lang="en-US" altLang="en-US" sz="28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449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6600CC"/>
                </a:solidFill>
                <a:latin typeface=".VnArial" panose="020B7200000000000000" pitchFamily="34" charset="0"/>
              </a:rPr>
              <a:t>PhÇn khai b¸o</a:t>
            </a:r>
            <a:r>
              <a:rPr lang="en-US" altLang="en-US" sz="3200" b="1">
                <a:solidFill>
                  <a:srgbClr val="000000"/>
                </a:solidFill>
                <a:latin typeface=".VnArabia" panose="020B7200000000000000" pitchFamily="34" charset="0"/>
              </a:rPr>
              <a:t>  </a:t>
            </a:r>
            <a:endParaRPr lang="en-US" altLang="en-US" sz="3600" b="1">
              <a:solidFill>
                <a:srgbClr val="0033CC"/>
              </a:solidFill>
              <a:latin typeface=".VnArabia" panose="020B7200000000000000" pitchFamily="34" charset="0"/>
              <a:sym typeface="Wingdings" panose="05000000000000000000" pitchFamily="2" charset="2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752600" y="37338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PhÇn th©n</a:t>
            </a:r>
            <a:r>
              <a:rPr lang="en-US" altLang="en-US" sz="2800" b="1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3200" b="1">
                <a:solidFill>
                  <a:srgbClr val="000000"/>
                </a:solidFill>
                <a:latin typeface=".VnArabia" panose="020B7200000000000000" pitchFamily="34" charset="0"/>
              </a:rPr>
              <a:t>       </a:t>
            </a:r>
            <a:endParaRPr lang="en-US" altLang="en-US" sz="3600" b="1">
              <a:solidFill>
                <a:srgbClr val="0033CC"/>
              </a:solidFill>
              <a:latin typeface=".VnArabia" panose="020B7200000000000000" pitchFamily="34" charset="0"/>
              <a:sym typeface="Wingdings" panose="05000000000000000000" pitchFamily="2" charset="2"/>
            </a:endParaRP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1"/>
            <a:ext cx="533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86176"/>
            <a:ext cx="5334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752600" y="4334292"/>
            <a:ext cx="347503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2200">
                <a:solidFill>
                  <a:srgbClr val="000000"/>
                </a:solidFill>
                <a:latin typeface=".VnTime" panose="020B7200000000000000" pitchFamily="34" charset="0"/>
              </a:rPr>
              <a:t>PhÇn th©n </a:t>
            </a:r>
            <a:r>
              <a:rPr lang="pt-BR" altLang="en-US" sz="2200">
                <a:solidFill>
                  <a:srgbClr val="000000"/>
                </a:solidFill>
              </a:rPr>
              <a:t>chương trình</a:t>
            </a:r>
            <a:r>
              <a:rPr lang="fr-FR" altLang="en-US" sz="2200">
                <a:solidFill>
                  <a:srgbClr val="000000"/>
                </a:solidFill>
                <a:latin typeface=".VnTime" panose="020B7200000000000000" pitchFamily="34" charset="0"/>
              </a:rPr>
              <a:t>: b¾t ®Çu b»ng tõ khãa </a:t>
            </a:r>
            <a:r>
              <a:rPr lang="fr-FR" altLang="en-US" sz="2200">
                <a:solidFill>
                  <a:srgbClr val="FF0066"/>
                </a:solidFill>
                <a:latin typeface=".VnTime" panose="020B7200000000000000" pitchFamily="34" charset="0"/>
              </a:rPr>
              <a:t>Begin</a:t>
            </a:r>
            <a:r>
              <a:rPr lang="fr-FR" altLang="en-US" sz="2200">
                <a:solidFill>
                  <a:srgbClr val="000000"/>
                </a:solidFill>
                <a:latin typeface=".VnTime" panose="020B7200000000000000" pitchFamily="34" charset="0"/>
              </a:rPr>
              <a:t> vµ kÕt thóc b»ng tõ khãa </a:t>
            </a:r>
            <a:r>
              <a:rPr lang="fr-FR" altLang="en-US" sz="2200">
                <a:solidFill>
                  <a:srgbClr val="FF0066"/>
                </a:solidFill>
                <a:latin typeface=".VnTime" panose="020B7200000000000000" pitchFamily="34" charset="0"/>
              </a:rPr>
              <a:t>End</a:t>
            </a:r>
            <a:r>
              <a:rPr lang="fr-FR" altLang="en-US" sz="2200">
                <a:solidFill>
                  <a:srgbClr val="000000"/>
                </a:solidFill>
                <a:latin typeface=".VnTime" panose="020B7200000000000000" pitchFamily="34" charset="0"/>
              </a:rPr>
              <a:t>. </a:t>
            </a:r>
            <a:r>
              <a:rPr lang="en-US" altLang="en-US" sz="2200" b="1" i="1">
                <a:solidFill>
                  <a:srgbClr val="0000FF"/>
                </a:solidFill>
                <a:latin typeface=".VnTime" panose="020B7200000000000000" pitchFamily="34" charset="0"/>
              </a:rPr>
              <a:t>Gi÷a tõ khãa </a:t>
            </a:r>
            <a:r>
              <a:rPr lang="en-US" altLang="en-US" sz="2200" b="1" i="1">
                <a:solidFill>
                  <a:srgbClr val="FF0000"/>
                </a:solidFill>
                <a:latin typeface=".VnTime" panose="020B7200000000000000" pitchFamily="34" charset="0"/>
              </a:rPr>
              <a:t>Begin</a:t>
            </a:r>
            <a:r>
              <a:rPr lang="en-US" altLang="en-US" sz="2200" b="1" i="1">
                <a:solidFill>
                  <a:srgbClr val="0000FF"/>
                </a:solidFill>
                <a:latin typeface=".VnTime" panose="020B7200000000000000" pitchFamily="34" charset="0"/>
              </a:rPr>
              <a:t> vµ </a:t>
            </a:r>
            <a:r>
              <a:rPr lang="en-US" altLang="en-US" sz="2200" b="1" i="1">
                <a:solidFill>
                  <a:srgbClr val="FF0000"/>
                </a:solidFill>
                <a:latin typeface=".VnTime" panose="020B7200000000000000" pitchFamily="34" charset="0"/>
              </a:rPr>
              <a:t>End</a:t>
            </a:r>
            <a:r>
              <a:rPr lang="en-US" altLang="en-US" sz="2200" b="1" i="1">
                <a:solidFill>
                  <a:srgbClr val="0000FF"/>
                </a:solidFill>
                <a:latin typeface=".VnTime" panose="020B7200000000000000" pitchFamily="34" charset="0"/>
              </a:rPr>
              <a:t> lµ c¸c c©u lÖnh.</a:t>
            </a:r>
            <a:r>
              <a:rPr lang="en-US" altLang="en-US" sz="220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773238" y="1360905"/>
            <a:ext cx="34845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000000"/>
                </a:solidFill>
                <a:latin typeface=".VnTime" panose="020B7200000000000000" pitchFamily="34" charset="0"/>
              </a:rPr>
              <a:t>PhÇn khai b¸o th­êng gåm c¸c lÖnh dïng ®Ó khai b¸o </a:t>
            </a:r>
            <a:r>
              <a:rPr lang="en-US" altLang="en-US" sz="2200">
                <a:solidFill>
                  <a:srgbClr val="FF0066"/>
                </a:solidFill>
                <a:latin typeface=".VnTime" panose="020B7200000000000000" pitchFamily="34" charset="0"/>
              </a:rPr>
              <a:t>tªn </a:t>
            </a:r>
            <a:r>
              <a:rPr lang="pt-BR" altLang="en-US" sz="2200">
                <a:solidFill>
                  <a:srgbClr val="FF0066"/>
                </a:solidFill>
              </a:rPr>
              <a:t>chương trình</a:t>
            </a:r>
            <a:r>
              <a:rPr lang="en-US" altLang="en-US" sz="2200">
                <a:solidFill>
                  <a:srgbClr val="000000"/>
                </a:solidFill>
                <a:latin typeface=".VnTime" panose="020B7200000000000000" pitchFamily="34" charset="0"/>
              </a:rPr>
              <a:t>, khai b¸o c¸c th­ viÖn vµ mét sè c¸c khai b¸o kh¸c</a:t>
            </a:r>
          </a:p>
        </p:txBody>
      </p:sp>
    </p:spTree>
    <p:extLst>
      <p:ext uri="{BB962C8B-B14F-4D97-AF65-F5344CB8AC3E}">
        <p14:creationId xmlns:p14="http://schemas.microsoft.com/office/powerpoint/2010/main" val="111531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58" grpId="0"/>
      <p:bldP spid="6161" grpId="0"/>
      <p:bldP spid="61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B4D9AA-6E19-4B7D-97B0-A88F9DD8C279}" type="datetime1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9/20/2020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24329C-3025-4589-88D1-7FDAD6832CD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5364" name="Picture 2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676400" y="152401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3300"/>
                </a:solidFill>
                <a:latin typeface=".VnHelvetIns" panose="020B7200000000000000" pitchFamily="34" charset="0"/>
              </a:rPr>
              <a:t>5. VÝ dô vÒ ng«n ng÷ lËp tr×nh </a:t>
            </a:r>
            <a:r>
              <a:rPr lang="en-US" altLang="en-US" sz="2800">
                <a:solidFill>
                  <a:srgbClr val="FF0066"/>
                </a:solidFill>
                <a:latin typeface=".VnHelvetIns" panose="020B7200000000000000" pitchFamily="34" charset="0"/>
              </a:rPr>
              <a:t>(Xem SGK trang 12)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524000" y="1219201"/>
            <a:ext cx="36576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b="1" dirty="0">
                <a:solidFill>
                  <a:srgbClr val="0000FF"/>
                </a:solidFill>
                <a:latin typeface=".VnBook-Antiqua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.VnBook-Antiqua" panose="020B7200000000000000" pitchFamily="34" charset="0"/>
              </a:rPr>
              <a:t>Khëi</a:t>
            </a:r>
            <a:r>
              <a:rPr lang="en-US" altLang="en-US" sz="2000" b="1" dirty="0">
                <a:solidFill>
                  <a:srgbClr val="0000FF"/>
                </a:solidFill>
                <a:latin typeface=".VnBook-Antiqua" panose="020B7200000000000000" pitchFamily="34" charset="0"/>
              </a:rPr>
              <a:t> ®</a:t>
            </a:r>
            <a:r>
              <a:rPr lang="en-US" altLang="en-US" sz="2000" b="1" dirty="0" err="1">
                <a:solidFill>
                  <a:srgbClr val="0000FF"/>
                </a:solidFill>
                <a:latin typeface=".VnBook-Antiqua" panose="020B7200000000000000" pitchFamily="34" charset="0"/>
              </a:rPr>
              <a:t>éng</a:t>
            </a:r>
            <a:r>
              <a:rPr lang="en-US" altLang="en-US" sz="2000" b="1" dirty="0">
                <a:solidFill>
                  <a:srgbClr val="0000FF"/>
                </a:solidFill>
                <a:latin typeface=".VnBook-Antiqua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.VnBook-Antiqua" panose="020B7200000000000000" pitchFamily="34" charset="0"/>
              </a:rPr>
              <a:t>phÇn</a:t>
            </a:r>
            <a:r>
              <a:rPr lang="en-US" altLang="en-US" sz="2000" b="1" dirty="0">
                <a:solidFill>
                  <a:srgbClr val="0000FF"/>
                </a:solidFill>
                <a:latin typeface=".VnBook-Antiqua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.VnBook-Antiqua" panose="020B7200000000000000" pitchFamily="34" charset="0"/>
              </a:rPr>
              <a:t>mÒm</a:t>
            </a:r>
            <a:r>
              <a:rPr lang="en-US" altLang="en-US" sz="2000" b="1" dirty="0">
                <a:solidFill>
                  <a:srgbClr val="0000FF"/>
                </a:solidFill>
                <a:latin typeface=".VnBook-Antiqua" panose="020B7200000000000000" pitchFamily="34" charset="0"/>
              </a:rPr>
              <a:t> Turbo </a:t>
            </a:r>
            <a:r>
              <a:rPr lang="en-US" altLang="en-US" sz="2000" b="1" dirty="0" smtClean="0">
                <a:solidFill>
                  <a:srgbClr val="0000FF"/>
                </a:solidFill>
                <a:latin typeface=".VnBook-Antiqua" panose="020B7200000000000000" pitchFamily="34" charset="0"/>
              </a:rPr>
              <a:t>Pascal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.VnBook-Antiqua" panose="020B7200000000000000" pitchFamily="34" charset="0"/>
              </a:rPr>
              <a:t>hoặc</a:t>
            </a:r>
            <a:r>
              <a:rPr lang="en-US" altLang="en-US" sz="2000" b="1" dirty="0" smtClean="0">
                <a:solidFill>
                  <a:srgbClr val="0000FF"/>
                </a:solidFill>
                <a:latin typeface=".VnBook-Antiqua" panose="020B7200000000000000" pitchFamily="34" charset="0"/>
              </a:rPr>
              <a:t> Free Pascal </a:t>
            </a:r>
            <a:r>
              <a:rPr lang="en-US" altLang="en-US" sz="2000" b="1" dirty="0" err="1">
                <a:solidFill>
                  <a:srgbClr val="0000FF"/>
                </a:solidFill>
                <a:latin typeface=".VnBook-Antiqua" panose="020B7200000000000000" pitchFamily="34" charset="0"/>
              </a:rPr>
              <a:t>b»ng</a:t>
            </a:r>
            <a:r>
              <a:rPr lang="en-US" altLang="en-US" sz="2000" b="1" dirty="0">
                <a:solidFill>
                  <a:srgbClr val="0000FF"/>
                </a:solidFill>
                <a:latin typeface=".VnBook-Antiqua" panose="020B7200000000000000" pitchFamily="34" charset="0"/>
              </a:rPr>
              <a:t> 1 </a:t>
            </a:r>
            <a:r>
              <a:rPr lang="en-US" altLang="en-US" sz="2000" b="1" dirty="0" err="1">
                <a:solidFill>
                  <a:srgbClr val="0000FF"/>
                </a:solidFill>
                <a:latin typeface=".VnBook-Antiqua" panose="020B7200000000000000" pitchFamily="34" charset="0"/>
              </a:rPr>
              <a:t>trong</a:t>
            </a:r>
            <a:r>
              <a:rPr lang="en-US" altLang="en-US" sz="2000" b="1" dirty="0">
                <a:solidFill>
                  <a:srgbClr val="0000FF"/>
                </a:solidFill>
                <a:latin typeface=".VnBook-Antiqua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.VnBook-Antiqua" panose="020B7200000000000000" pitchFamily="34" charset="0"/>
              </a:rPr>
              <a:t>hai</a:t>
            </a:r>
            <a:r>
              <a:rPr lang="en-US" altLang="en-US" sz="2000" b="1" dirty="0">
                <a:solidFill>
                  <a:srgbClr val="0000FF"/>
                </a:solidFill>
                <a:latin typeface=".VnBook-Antiqua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.VnBook-Antiqua" panose="020B7200000000000000" pitchFamily="34" charset="0"/>
              </a:rPr>
              <a:t>c¸ch</a:t>
            </a:r>
            <a:r>
              <a:rPr lang="en-US" altLang="en-US" sz="2000" b="1" dirty="0">
                <a:solidFill>
                  <a:srgbClr val="0000FF"/>
                </a:solidFill>
                <a:latin typeface=".VnBook-Antiqua" panose="020B7200000000000000" pitchFamily="34" charset="0"/>
              </a:rPr>
              <a:t>:</a:t>
            </a:r>
            <a:r>
              <a:rPr lang="en-US" altLang="en-US" sz="2000" b="1" dirty="0">
                <a:solidFill>
                  <a:srgbClr val="000000"/>
                </a:solidFill>
                <a:latin typeface=".VnBook-Antiqua" panose="020B7200000000000000" pitchFamily="34" charset="0"/>
              </a:rPr>
              <a:t>  </a:t>
            </a:r>
            <a:endParaRPr lang="en-US" altLang="en-US" sz="2000" b="1" dirty="0">
              <a:solidFill>
                <a:srgbClr val="6600CC"/>
              </a:solidFill>
              <a:latin typeface=".VnBook-Antiqua" panose="020B7200000000000000" pitchFamily="34" charset="0"/>
            </a:endParaRP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5257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524000" y="4773614"/>
            <a:ext cx="350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Cöa</a:t>
            </a: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sæ</a:t>
            </a: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 so¹n </a:t>
            </a:r>
            <a:r>
              <a:rPr lang="en-US" altLang="en-US"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th¶o</a:t>
            </a: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chư¬ng</a:t>
            </a:r>
            <a:r>
              <a:rPr lang="en-US" alt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tr×nh</a:t>
            </a: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như</a:t>
            </a:r>
            <a:r>
              <a:rPr lang="en-US" alt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­ </a:t>
            </a:r>
            <a:r>
              <a:rPr lang="en-US" altLang="en-US"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h×nh</a:t>
            </a: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bªn</a:t>
            </a:r>
            <a:r>
              <a:rPr lang="en-US" altLang="en-US" sz="2400" b="1" dirty="0">
                <a:solidFill>
                  <a:srgbClr val="000000"/>
                </a:solidFill>
                <a:latin typeface=".VnArabia" panose="020B7200000000000000" pitchFamily="34" charset="0"/>
              </a:rPr>
              <a:t>  </a:t>
            </a:r>
            <a:r>
              <a:rPr lang="en-US" altLang="en-US" sz="2400" b="1" dirty="0">
                <a:solidFill>
                  <a:srgbClr val="0033CC"/>
                </a:solidFill>
                <a:latin typeface=".VnArabia" panose="020B7200000000000000" pitchFamily="34" charset="0"/>
                <a:sym typeface="Wingdings" panose="05000000000000000000" pitchFamily="2" charset="2"/>
              </a:rPr>
              <a:t></a:t>
            </a:r>
          </a:p>
        </p:txBody>
      </p:sp>
      <p:pic>
        <p:nvPicPr>
          <p:cNvPr id="1434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6921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4252914"/>
            <a:ext cx="1295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0" y="3505200"/>
            <a:ext cx="373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FF0000"/>
                </a:solidFill>
                <a:latin typeface=".VnBook-Antiqua" panose="020B7200000000000000" pitchFamily="34" charset="0"/>
              </a:rPr>
              <a:t>+ Vµo D</a:t>
            </a:r>
            <a:r>
              <a:rPr lang="en-US" altLang="en-US" b="1">
                <a:solidFill>
                  <a:srgbClr val="FF0000"/>
                </a:solidFill>
              </a:rPr>
              <a:t>:\Turbo Pascal 7.0 \BIN\Borland Pascal 7.0</a:t>
            </a:r>
            <a:endParaRPr lang="en-US" altLang="en-US" sz="2200" b="1">
              <a:solidFill>
                <a:srgbClr val="FF0000"/>
              </a:solidFill>
              <a:latin typeface=".VnBook-Antiqua" panose="020B7200000000000000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24000" y="2362200"/>
            <a:ext cx="3733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FF0000"/>
                </a:solidFill>
                <a:latin typeface=".VnBook-Antiqua" panose="020B7200000000000000" pitchFamily="34" charset="0"/>
              </a:rPr>
              <a:t>+ </a:t>
            </a:r>
            <a:r>
              <a:rPr lang="en-US" altLang="en-US" sz="2200" b="1" dirty="0" err="1">
                <a:solidFill>
                  <a:srgbClr val="FF0000"/>
                </a:solidFill>
                <a:latin typeface=".VnBook-Antiqua" panose="020B7200000000000000" pitchFamily="34" charset="0"/>
              </a:rPr>
              <a:t>Nh¸y</a:t>
            </a:r>
            <a:r>
              <a:rPr lang="en-US" altLang="en-US" sz="2200" b="1" dirty="0">
                <a:solidFill>
                  <a:srgbClr val="FF0000"/>
                </a:solidFill>
                <a:latin typeface=".VnBook-Antiqua" panose="020B7200000000000000" pitchFamily="34" charset="0"/>
              </a:rPr>
              <a:t> ®</a:t>
            </a:r>
            <a:r>
              <a:rPr lang="en-US" altLang="en-US" sz="2200" b="1" dirty="0" err="1">
                <a:solidFill>
                  <a:srgbClr val="FF0000"/>
                </a:solidFill>
                <a:latin typeface=".VnBook-Antiqua" panose="020B7200000000000000" pitchFamily="34" charset="0"/>
              </a:rPr>
              <a:t>óp</a:t>
            </a:r>
            <a:r>
              <a:rPr lang="en-US" altLang="en-US" sz="2200" b="1" dirty="0">
                <a:solidFill>
                  <a:srgbClr val="FF0000"/>
                </a:solidFill>
                <a:latin typeface=".VnBook-Antiqua" panose="020B7200000000000000" pitchFamily="34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.VnBook-Antiqua" panose="020B7200000000000000" pitchFamily="34" charset="0"/>
              </a:rPr>
              <a:t>vµo</a:t>
            </a:r>
            <a:r>
              <a:rPr lang="en-US" altLang="en-US" sz="2200" b="1" dirty="0">
                <a:solidFill>
                  <a:srgbClr val="FF0000"/>
                </a:solidFill>
                <a:latin typeface=".VnBook-Antiqua" panose="020B7200000000000000" pitchFamily="34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.VnBook-Antiqua" panose="020B7200000000000000" pitchFamily="34" charset="0"/>
              </a:rPr>
              <a:t>biÓu</a:t>
            </a:r>
            <a:r>
              <a:rPr lang="en-US" altLang="en-US" sz="2200" b="1" dirty="0">
                <a:solidFill>
                  <a:srgbClr val="FF0000"/>
                </a:solidFill>
                <a:latin typeface=".VnBook-Antiqua" panose="020B7200000000000000" pitchFamily="34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.VnBook-Antiqua" panose="020B7200000000000000" pitchFamily="34" charset="0"/>
              </a:rPr>
              <a:t>t­îng</a:t>
            </a:r>
            <a:r>
              <a:rPr lang="en-US" altLang="en-US" sz="2200" b="1" dirty="0">
                <a:solidFill>
                  <a:srgbClr val="FF0000"/>
                </a:solidFill>
                <a:latin typeface=".VnBook-Antiqua" panose="020B7200000000000000" pitchFamily="34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.VnBook-Antiqua" panose="020B7200000000000000" pitchFamily="34" charset="0"/>
              </a:rPr>
              <a:t>cña</a:t>
            </a:r>
            <a:r>
              <a:rPr lang="en-US" altLang="en-US" sz="2200" b="1" dirty="0">
                <a:solidFill>
                  <a:srgbClr val="FF0000"/>
                </a:solidFill>
                <a:latin typeface=".VnBook-Antiqua" panose="020B7200000000000000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  <a:latin typeface=".VnBook-Antiqua" panose="020B7200000000000000" pitchFamily="34" charset="0"/>
              </a:rPr>
              <a:t>ch­ư¬ng</a:t>
            </a:r>
            <a:r>
              <a:rPr lang="en-US" altLang="en-US" sz="2200" b="1" dirty="0" smtClean="0">
                <a:solidFill>
                  <a:srgbClr val="FF0000"/>
                </a:solidFill>
                <a:latin typeface=".VnBook-Antiqua" panose="020B7200000000000000" pitchFamily="34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.VnBook-Antiqua" panose="020B7200000000000000" pitchFamily="34" charset="0"/>
              </a:rPr>
              <a:t>tr×nh</a:t>
            </a:r>
            <a:endParaRPr lang="en-US" altLang="en-US" sz="2200" b="1" dirty="0">
              <a:solidFill>
                <a:srgbClr val="FF0000"/>
              </a:solidFill>
              <a:latin typeface=".VnBook-Antiqua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64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533996-0B55-4E93-8883-8FF225F695E5}" type="datetime1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9/20/2020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9B4E44-D63B-403B-9320-A2F826F12AB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6388" name="Picture 2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676400" y="152401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3300"/>
                </a:solidFill>
                <a:latin typeface=".VnHelvetIns" panose="020B7200000000000000" pitchFamily="34" charset="0"/>
              </a:rPr>
              <a:t>5. VÝ dô vÒ ng«n ng÷ lËp tr×nh</a:t>
            </a:r>
          </a:p>
        </p:txBody>
      </p:sp>
      <p:pic>
        <p:nvPicPr>
          <p:cNvPr id="24582" name="Picture 6" descr="Garfield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5257800"/>
            <a:ext cx="822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676400" y="1477964"/>
            <a:ext cx="26670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</a:rPr>
              <a:t>Sö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</a:rPr>
              <a:t>dông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</a:rPr>
              <a:t>bµn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</a:rPr>
              <a:t>phÝm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 ®Ó so¹n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</a:rPr>
              <a:t>th¶o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</a:rPr>
              <a:t>ch­¬ng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</a:rPr>
              <a:t>tr×nh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.VnTime" panose="020B7200000000000000" pitchFamily="34" charset="0"/>
              </a:rPr>
              <a:t>t­ư¬ng</a:t>
            </a:r>
            <a:r>
              <a:rPr lang="en-US" altLang="en-US" sz="2400" b="1" dirty="0" smtClean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</a:rPr>
              <a:t>tù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.VnTime" panose="020B7200000000000000" pitchFamily="34" charset="0"/>
              </a:rPr>
              <a:t>nh­ư</a:t>
            </a:r>
            <a:r>
              <a:rPr lang="en-US" altLang="en-US" sz="2400" b="1" dirty="0" smtClean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so¹n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</a:rPr>
              <a:t>th¶o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</a:rPr>
              <a:t>v¨n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</a:rPr>
              <a:t>b¶n</a:t>
            </a:r>
            <a:r>
              <a:rPr lang="en-US" altLang="en-US" sz="3200" b="1" dirty="0">
                <a:solidFill>
                  <a:srgbClr val="000000"/>
                </a:solidFill>
                <a:latin typeface=".VnArabia" panose="020B7200000000000000" pitchFamily="34" charset="0"/>
              </a:rPr>
              <a:t>  </a:t>
            </a:r>
            <a:endParaRPr lang="en-US" altLang="en-US" sz="3600" b="1" dirty="0">
              <a:solidFill>
                <a:srgbClr val="0033CC"/>
              </a:solidFill>
              <a:latin typeface=".VnArabia" panose="020B7200000000000000" pitchFamily="34" charset="0"/>
              <a:sym typeface="Wingdings" panose="05000000000000000000" pitchFamily="2" charset="2"/>
            </a:endParaRP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6172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59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CAD749-387F-4FA2-864B-527ED445406A}" type="datetime1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9/20/2020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A84F54-D486-4E3A-AC81-CCEFD8B7C00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7412" name="Picture 2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76400" y="152401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3300"/>
                </a:solidFill>
                <a:latin typeface=".VnHelvetIns" panose="020B7200000000000000" pitchFamily="34" charset="0"/>
              </a:rPr>
              <a:t>5. VÝ dô vÒ ng«n ng÷ lËp tr×nh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1371600"/>
            <a:ext cx="2743200" cy="2895600"/>
            <a:chOff x="816" y="1008"/>
            <a:chExt cx="2064" cy="1632"/>
          </a:xfrm>
        </p:grpSpPr>
        <p:sp>
          <p:nvSpPr>
            <p:cNvPr id="17418" name="AutoShape 6"/>
            <p:cNvSpPr>
              <a:spLocks noChangeArrowheads="1"/>
            </p:cNvSpPr>
            <p:nvPr/>
          </p:nvSpPr>
          <p:spPr bwMode="auto">
            <a:xfrm>
              <a:off x="816" y="1008"/>
              <a:ext cx="2064" cy="1632"/>
            </a:xfrm>
            <a:prstGeom prst="cloudCallout">
              <a:avLst>
                <a:gd name="adj1" fmla="val -46074"/>
                <a:gd name="adj2" fmla="val 7420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7DD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7419" name="Text Box 7"/>
            <p:cNvSpPr txBox="1">
              <a:spLocks noChangeArrowheads="1"/>
            </p:cNvSpPr>
            <p:nvPr/>
          </p:nvSpPr>
          <p:spPr bwMode="auto">
            <a:xfrm>
              <a:off x="1056" y="1239"/>
              <a:ext cx="1584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Sau khi</a:t>
              </a:r>
              <a:r>
                <a:rPr lang="fr-FR" altLang="en-US" sz="2400" b="1">
                  <a:solidFill>
                    <a:srgbClr val="000000"/>
                  </a:solidFill>
                  <a:latin typeface=".VnTime" panose="020B7200000000000000" pitchFamily="34" charset="0"/>
                </a:rPr>
                <a:t> so</a:t>
              </a:r>
              <a:r>
                <a:rPr lang="en-US" altLang="en-US" b="1">
                  <a:solidFill>
                    <a:srgbClr val="000000"/>
                  </a:solidFill>
                </a:rPr>
                <a:t>ạn thảo xong, nhấn tổ hợp phím </a:t>
              </a:r>
              <a:r>
                <a:rPr lang="en-US" altLang="en-US" sz="2400" b="1">
                  <a:solidFill>
                    <a:srgbClr val="FF0066"/>
                  </a:solidFill>
                </a:rPr>
                <a:t>Alt+F9</a:t>
              </a:r>
              <a:r>
                <a:rPr lang="en-US" altLang="en-US" b="1">
                  <a:solidFill>
                    <a:srgbClr val="000000"/>
                  </a:solidFill>
                </a:rPr>
                <a:t> để </a:t>
              </a:r>
              <a:r>
                <a:rPr lang="en-US" altLang="en-US" b="1" i="1">
                  <a:solidFill>
                    <a:srgbClr val="0000FF"/>
                  </a:solidFill>
                </a:rPr>
                <a:t>dịch chương trình</a:t>
              </a:r>
              <a:r>
                <a:rPr lang="en-US" altLang="en-US" b="1">
                  <a:solidFill>
                    <a:srgbClr val="000000"/>
                  </a:solidFill>
                </a:rPr>
                <a:t>, màn hình có dạng như sau</a:t>
              </a:r>
            </a:p>
          </p:txBody>
        </p:sp>
      </p:grpSp>
      <p:pic>
        <p:nvPicPr>
          <p:cNvPr id="25608" name="Picture 8" descr="DISK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3000"/>
            <a:ext cx="7889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276600" y="5348288"/>
            <a:ext cx="6248400" cy="457200"/>
          </a:xfrm>
          <a:prstGeom prst="rect">
            <a:avLst/>
          </a:prstGeom>
          <a:gradFill rotWithShape="1">
            <a:gsLst>
              <a:gs pos="0">
                <a:srgbClr val="65D7FF"/>
              </a:gs>
              <a:gs pos="50000">
                <a:schemeClr val="bg1"/>
              </a:gs>
              <a:gs pos="100000">
                <a:srgbClr val="65D7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408238" indent="-24082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Để 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chạy chương trình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, nhấn tổ hợp phím </a:t>
            </a:r>
            <a:r>
              <a:rPr lang="en-US" sz="2400" b="1">
                <a:solidFill>
                  <a:srgbClr val="FF0066"/>
                </a:solidFill>
                <a:latin typeface="Arial" charset="0"/>
              </a:rPr>
              <a:t>Ctrl+F9</a:t>
            </a:r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838200"/>
            <a:ext cx="60674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0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EDD92F6-C3EE-48FC-A599-5C2961A5B374}"/>
              </a:ext>
            </a:extLst>
          </p:cNvPr>
          <p:cNvGrpSpPr/>
          <p:nvPr/>
        </p:nvGrpSpPr>
        <p:grpSpPr>
          <a:xfrm rot="18000000">
            <a:off x="4822722" y="-4836816"/>
            <a:ext cx="2550788" cy="10955968"/>
            <a:chOff x="4822722" y="-4836816"/>
            <a:chExt cx="2550788" cy="1095596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DAFF621-4CD1-41B9-8D9E-162FDFE74A67}"/>
                </a:ext>
              </a:extLst>
            </p:cNvPr>
            <p:cNvGrpSpPr/>
            <p:nvPr/>
          </p:nvGrpSpPr>
          <p:grpSpPr>
            <a:xfrm>
              <a:off x="4822722" y="641684"/>
              <a:ext cx="2546556" cy="5477468"/>
              <a:chOff x="4662215" y="481263"/>
              <a:chExt cx="2546556" cy="547746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E29603F-CC8D-47FB-A7F1-2F2EAD350311}"/>
                  </a:ext>
                </a:extLst>
              </p:cNvPr>
              <p:cNvGrpSpPr/>
              <p:nvPr/>
            </p:nvGrpSpPr>
            <p:grpSpPr>
              <a:xfrm>
                <a:off x="4844630" y="481263"/>
                <a:ext cx="2183968" cy="4204190"/>
                <a:chOff x="4810389" y="481263"/>
                <a:chExt cx="2183968" cy="4204190"/>
              </a:xfrm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" name="Right Triangle 13">
                  <a:extLst>
                    <a:ext uri="{FF2B5EF4-FFF2-40B4-BE49-F238E27FC236}">
                      <a16:creationId xmlns:a16="http://schemas.microsoft.com/office/drawing/2014/main" id="{662C3EAC-1594-4975-9183-877A866087F0}"/>
                    </a:ext>
                  </a:extLst>
                </p:cNvPr>
                <p:cNvSpPr/>
                <p:nvPr/>
              </p:nvSpPr>
              <p:spPr>
                <a:xfrm>
                  <a:off x="5903494" y="481263"/>
                  <a:ext cx="1090863" cy="4204190"/>
                </a:xfrm>
                <a:prstGeom prst="rtTriangl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ight Triangle 14">
                  <a:extLst>
                    <a:ext uri="{FF2B5EF4-FFF2-40B4-BE49-F238E27FC236}">
                      <a16:creationId xmlns:a16="http://schemas.microsoft.com/office/drawing/2014/main" id="{B74F7D96-4DF6-4C94-9CF2-69FEFA2703CA}"/>
                    </a:ext>
                  </a:extLst>
                </p:cNvPr>
                <p:cNvSpPr/>
                <p:nvPr/>
              </p:nvSpPr>
              <p:spPr>
                <a:xfrm flipH="1">
                  <a:off x="4810389" y="481263"/>
                  <a:ext cx="1090863" cy="4204190"/>
                </a:xfrm>
                <a:prstGeom prst="rt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82874AD-DFDB-485E-99EF-1B8898185068}"/>
                  </a:ext>
                </a:extLst>
              </p:cNvPr>
              <p:cNvGrpSpPr/>
              <p:nvPr/>
            </p:nvGrpSpPr>
            <p:grpSpPr>
              <a:xfrm>
                <a:off x="4662215" y="3412175"/>
                <a:ext cx="2546556" cy="2546556"/>
                <a:chOff x="4365523" y="2433483"/>
                <a:chExt cx="2949678" cy="2949678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45E694B-76CF-4789-ACA6-9429CD8C82A3}"/>
                    </a:ext>
                  </a:extLst>
                </p:cNvPr>
                <p:cNvSpPr/>
                <p:nvPr/>
              </p:nvSpPr>
              <p:spPr>
                <a:xfrm>
                  <a:off x="4365523" y="2433483"/>
                  <a:ext cx="2949678" cy="294967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3810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9F486C7A-4622-4246-8C72-71FE73206C29}"/>
                    </a:ext>
                  </a:extLst>
                </p:cNvPr>
                <p:cNvGrpSpPr/>
                <p:nvPr/>
              </p:nvGrpSpPr>
              <p:grpSpPr>
                <a:xfrm>
                  <a:off x="4793226" y="2861187"/>
                  <a:ext cx="2094271" cy="2094271"/>
                  <a:chOff x="4793226" y="2861187"/>
                  <a:chExt cx="2094271" cy="2094271"/>
                </a:xfrm>
                <a:effectLst>
                  <a:outerShdw blurRad="381000" dist="38100" dir="2700000" sx="103000" sy="103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6B3193F9-68B9-4D5B-9A41-88E1AF07560D}"/>
                      </a:ext>
                    </a:extLst>
                  </p:cNvPr>
                  <p:cNvSpPr/>
                  <p:nvPr/>
                </p:nvSpPr>
                <p:spPr>
                  <a:xfrm>
                    <a:off x="4793226" y="2861187"/>
                    <a:ext cx="2094271" cy="2094271"/>
                  </a:xfrm>
                  <a:prstGeom prst="ellipse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" name="Freeform: Shape 6">
                    <a:extLst>
                      <a:ext uri="{FF2B5EF4-FFF2-40B4-BE49-F238E27FC236}">
                        <a16:creationId xmlns:a16="http://schemas.microsoft.com/office/drawing/2014/main" id="{35CC6EEF-638F-400D-8CEB-CB34470189AE}"/>
                      </a:ext>
                    </a:extLst>
                  </p:cNvPr>
                  <p:cNvSpPr/>
                  <p:nvPr/>
                </p:nvSpPr>
                <p:spPr>
                  <a:xfrm>
                    <a:off x="4793226" y="2861187"/>
                    <a:ext cx="1904804" cy="1489732"/>
                  </a:xfrm>
                  <a:custGeom>
                    <a:avLst/>
                    <a:gdLst>
                      <a:gd name="connsiteX0" fmla="*/ 1047136 w 1904804"/>
                      <a:gd name="connsiteY0" fmla="*/ 0 h 1489732"/>
                      <a:gd name="connsiteX1" fmla="*/ 1855157 w 1904804"/>
                      <a:gd name="connsiteY1" fmla="*/ 381060 h 1489732"/>
                      <a:gd name="connsiteX2" fmla="*/ 1904804 w 1904804"/>
                      <a:gd name="connsiteY2" fmla="*/ 447452 h 1489732"/>
                      <a:gd name="connsiteX3" fmla="*/ 1901793 w 1904804"/>
                      <a:gd name="connsiteY3" fmla="*/ 451478 h 1489732"/>
                      <a:gd name="connsiteX4" fmla="*/ 206128 w 1904804"/>
                      <a:gd name="connsiteY4" fmla="*/ 1473406 h 1489732"/>
                      <a:gd name="connsiteX5" fmla="*/ 99152 w 1904804"/>
                      <a:gd name="connsiteY5" fmla="*/ 1489732 h 1489732"/>
                      <a:gd name="connsiteX6" fmla="*/ 82289 w 1904804"/>
                      <a:gd name="connsiteY6" fmla="*/ 1454729 h 1489732"/>
                      <a:gd name="connsiteX7" fmla="*/ 0 w 1904804"/>
                      <a:gd name="connsiteY7" fmla="*/ 1047136 h 1489732"/>
                      <a:gd name="connsiteX8" fmla="*/ 1047136 w 1904804"/>
                      <a:gd name="connsiteY8" fmla="*/ 0 h 1489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4804" h="1489732">
                        <a:moveTo>
                          <a:pt x="1047136" y="0"/>
                        </a:moveTo>
                        <a:cubicBezTo>
                          <a:pt x="1372440" y="0"/>
                          <a:pt x="1663097" y="148337"/>
                          <a:pt x="1855157" y="381060"/>
                        </a:cubicBezTo>
                        <a:lnTo>
                          <a:pt x="1904804" y="447452"/>
                        </a:lnTo>
                        <a:lnTo>
                          <a:pt x="1901793" y="451478"/>
                        </a:lnTo>
                        <a:cubicBezTo>
                          <a:pt x="1477498" y="965605"/>
                          <a:pt x="883787" y="1334737"/>
                          <a:pt x="206128" y="1473406"/>
                        </a:cubicBezTo>
                        <a:lnTo>
                          <a:pt x="99152" y="1489732"/>
                        </a:lnTo>
                        <a:lnTo>
                          <a:pt x="82289" y="1454729"/>
                        </a:lnTo>
                        <a:cubicBezTo>
                          <a:pt x="29301" y="1329451"/>
                          <a:pt x="0" y="1191715"/>
                          <a:pt x="0" y="1047136"/>
                        </a:cubicBezTo>
                        <a:cubicBezTo>
                          <a:pt x="0" y="468819"/>
                          <a:pt x="468819" y="0"/>
                          <a:pt x="1047136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AFFA2831-DCD9-40C6-ABC0-8C736758D6BF}"/>
                      </a:ext>
                    </a:extLst>
                  </p:cNvPr>
                  <p:cNvSpPr/>
                  <p:nvPr/>
                </p:nvSpPr>
                <p:spPr>
                  <a:xfrm rot="20994819">
                    <a:off x="6415775" y="3329782"/>
                    <a:ext cx="280219" cy="457199"/>
                  </a:xfrm>
                  <a:prstGeom prst="ellipse">
                    <a:avLst/>
                  </a:prstGeom>
                  <a:solidFill>
                    <a:schemeClr val="bg1">
                      <a:alpha val="5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5A016067-9CA1-4814-B516-FE774A64582D}"/>
                      </a:ext>
                    </a:extLst>
                  </p:cNvPr>
                  <p:cNvSpPr/>
                  <p:nvPr/>
                </p:nvSpPr>
                <p:spPr>
                  <a:xfrm rot="21437039" flipV="1">
                    <a:off x="6545737" y="3818096"/>
                    <a:ext cx="149373" cy="243712"/>
                  </a:xfrm>
                  <a:prstGeom prst="ellipse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B0C26E6-2862-49B9-BDAB-9DD399BD8526}"/>
                </a:ext>
              </a:extLst>
            </p:cNvPr>
            <p:cNvGrpSpPr/>
            <p:nvPr/>
          </p:nvGrpSpPr>
          <p:grpSpPr>
            <a:xfrm flipV="1">
              <a:off x="4826954" y="-4836816"/>
              <a:ext cx="2546556" cy="5477468"/>
              <a:chOff x="4662215" y="481263"/>
              <a:chExt cx="2546556" cy="547746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501E900-2EC4-48DF-916F-5E8088FAC063}"/>
                  </a:ext>
                </a:extLst>
              </p:cNvPr>
              <p:cNvGrpSpPr/>
              <p:nvPr/>
            </p:nvGrpSpPr>
            <p:grpSpPr>
              <a:xfrm>
                <a:off x="4844630" y="481263"/>
                <a:ext cx="2183968" cy="4204190"/>
                <a:chOff x="4810389" y="481263"/>
                <a:chExt cx="2183968" cy="4204190"/>
              </a:xfrm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" name="Right Triangle 26">
                  <a:extLst>
                    <a:ext uri="{FF2B5EF4-FFF2-40B4-BE49-F238E27FC236}">
                      <a16:creationId xmlns:a16="http://schemas.microsoft.com/office/drawing/2014/main" id="{DF38E19B-2291-43DA-A6DA-D587F1B50FD7}"/>
                    </a:ext>
                  </a:extLst>
                </p:cNvPr>
                <p:cNvSpPr/>
                <p:nvPr/>
              </p:nvSpPr>
              <p:spPr>
                <a:xfrm>
                  <a:off x="5903494" y="481263"/>
                  <a:ext cx="1090863" cy="4204190"/>
                </a:xfrm>
                <a:prstGeom prst="rtTriangl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ight Triangle 27">
                  <a:extLst>
                    <a:ext uri="{FF2B5EF4-FFF2-40B4-BE49-F238E27FC236}">
                      <a16:creationId xmlns:a16="http://schemas.microsoft.com/office/drawing/2014/main" id="{9FB619A8-A8A1-4244-80B6-946C5195A623}"/>
                    </a:ext>
                  </a:extLst>
                </p:cNvPr>
                <p:cNvSpPr/>
                <p:nvPr/>
              </p:nvSpPr>
              <p:spPr>
                <a:xfrm flipH="1">
                  <a:off x="4810389" y="481263"/>
                  <a:ext cx="1090863" cy="4204190"/>
                </a:xfrm>
                <a:prstGeom prst="rtTriangl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9A66FA7-7D03-4A91-92E9-BA739DF46F3A}"/>
                  </a:ext>
                </a:extLst>
              </p:cNvPr>
              <p:cNvGrpSpPr/>
              <p:nvPr/>
            </p:nvGrpSpPr>
            <p:grpSpPr>
              <a:xfrm>
                <a:off x="4662215" y="3412175"/>
                <a:ext cx="2546556" cy="2546556"/>
                <a:chOff x="4365523" y="2433483"/>
                <a:chExt cx="2949678" cy="2949678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10B3048-98C3-44D6-B91A-D1771704697C}"/>
                    </a:ext>
                  </a:extLst>
                </p:cNvPr>
                <p:cNvSpPr/>
                <p:nvPr/>
              </p:nvSpPr>
              <p:spPr>
                <a:xfrm>
                  <a:off x="4365523" y="2433483"/>
                  <a:ext cx="2949678" cy="2949678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3810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2949E7B2-5089-455F-BDAA-8F92D5A760F6}"/>
                    </a:ext>
                  </a:extLst>
                </p:cNvPr>
                <p:cNvGrpSpPr/>
                <p:nvPr/>
              </p:nvGrpSpPr>
              <p:grpSpPr>
                <a:xfrm>
                  <a:off x="4793226" y="2861187"/>
                  <a:ext cx="2094271" cy="2094271"/>
                  <a:chOff x="4793226" y="2861187"/>
                  <a:chExt cx="2094271" cy="2094271"/>
                </a:xfrm>
                <a:effectLst>
                  <a:outerShdw blurRad="381000" dist="38100" dir="2700000" sx="103000" sy="103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ED87F6A9-97CA-4E6C-A9E5-ACADCDC69B17}"/>
                      </a:ext>
                    </a:extLst>
                  </p:cNvPr>
                  <p:cNvSpPr/>
                  <p:nvPr/>
                </p:nvSpPr>
                <p:spPr>
                  <a:xfrm>
                    <a:off x="4793226" y="2861187"/>
                    <a:ext cx="2094271" cy="2094271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39D18A54-A976-431E-B154-4A2DFECA1848}"/>
                      </a:ext>
                    </a:extLst>
                  </p:cNvPr>
                  <p:cNvSpPr/>
                  <p:nvPr/>
                </p:nvSpPr>
                <p:spPr>
                  <a:xfrm>
                    <a:off x="4793226" y="2861187"/>
                    <a:ext cx="1904804" cy="1489732"/>
                  </a:xfrm>
                  <a:custGeom>
                    <a:avLst/>
                    <a:gdLst>
                      <a:gd name="connsiteX0" fmla="*/ 1047136 w 1904804"/>
                      <a:gd name="connsiteY0" fmla="*/ 0 h 1489732"/>
                      <a:gd name="connsiteX1" fmla="*/ 1855157 w 1904804"/>
                      <a:gd name="connsiteY1" fmla="*/ 381060 h 1489732"/>
                      <a:gd name="connsiteX2" fmla="*/ 1904804 w 1904804"/>
                      <a:gd name="connsiteY2" fmla="*/ 447452 h 1489732"/>
                      <a:gd name="connsiteX3" fmla="*/ 1901793 w 1904804"/>
                      <a:gd name="connsiteY3" fmla="*/ 451478 h 1489732"/>
                      <a:gd name="connsiteX4" fmla="*/ 206128 w 1904804"/>
                      <a:gd name="connsiteY4" fmla="*/ 1473406 h 1489732"/>
                      <a:gd name="connsiteX5" fmla="*/ 99152 w 1904804"/>
                      <a:gd name="connsiteY5" fmla="*/ 1489732 h 1489732"/>
                      <a:gd name="connsiteX6" fmla="*/ 82289 w 1904804"/>
                      <a:gd name="connsiteY6" fmla="*/ 1454729 h 1489732"/>
                      <a:gd name="connsiteX7" fmla="*/ 0 w 1904804"/>
                      <a:gd name="connsiteY7" fmla="*/ 1047136 h 1489732"/>
                      <a:gd name="connsiteX8" fmla="*/ 1047136 w 1904804"/>
                      <a:gd name="connsiteY8" fmla="*/ 0 h 1489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4804" h="1489732">
                        <a:moveTo>
                          <a:pt x="1047136" y="0"/>
                        </a:moveTo>
                        <a:cubicBezTo>
                          <a:pt x="1372440" y="0"/>
                          <a:pt x="1663097" y="148337"/>
                          <a:pt x="1855157" y="381060"/>
                        </a:cubicBezTo>
                        <a:lnTo>
                          <a:pt x="1904804" y="447452"/>
                        </a:lnTo>
                        <a:lnTo>
                          <a:pt x="1901793" y="451478"/>
                        </a:lnTo>
                        <a:cubicBezTo>
                          <a:pt x="1477498" y="965605"/>
                          <a:pt x="883787" y="1334737"/>
                          <a:pt x="206128" y="1473406"/>
                        </a:cubicBezTo>
                        <a:lnTo>
                          <a:pt x="99152" y="1489732"/>
                        </a:lnTo>
                        <a:lnTo>
                          <a:pt x="82289" y="1454729"/>
                        </a:lnTo>
                        <a:cubicBezTo>
                          <a:pt x="29301" y="1329451"/>
                          <a:pt x="0" y="1191715"/>
                          <a:pt x="0" y="1047136"/>
                        </a:cubicBezTo>
                        <a:cubicBezTo>
                          <a:pt x="0" y="468819"/>
                          <a:pt x="468819" y="0"/>
                          <a:pt x="1047136" y="0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F7625B73-47D1-4296-A7D1-F779BE00A020}"/>
                      </a:ext>
                    </a:extLst>
                  </p:cNvPr>
                  <p:cNvSpPr/>
                  <p:nvPr/>
                </p:nvSpPr>
                <p:spPr>
                  <a:xfrm rot="20994819">
                    <a:off x="6415775" y="3329782"/>
                    <a:ext cx="280219" cy="457199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650BF217-8131-4C36-A287-A4C62BD86A09}"/>
                      </a:ext>
                    </a:extLst>
                  </p:cNvPr>
                  <p:cNvSpPr/>
                  <p:nvPr/>
                </p:nvSpPr>
                <p:spPr>
                  <a:xfrm rot="21437039" flipV="1">
                    <a:off x="6545737" y="3818096"/>
                    <a:ext cx="149373" cy="243712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8753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3"/>
          <p:cNvSpPr>
            <a:spLocks noChangeArrowheads="1" noChangeShapeType="1" noTextEdit="1"/>
          </p:cNvSpPr>
          <p:nvPr/>
        </p:nvSpPr>
        <p:spPr bwMode="gray">
          <a:xfrm>
            <a:off x="6311901" y="3048001"/>
            <a:ext cx="5669336" cy="7413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54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F4D5B"/>
                    </a:gs>
                    <a:gs pos="100000">
                      <a:srgbClr val="BD6A1F"/>
                    </a:gs>
                  </a:gsLst>
                  <a:lin ang="5400000" scaled="1"/>
                </a:gradFill>
                <a:latin typeface="Verdana" panose="020B0604030504040204" pitchFamily="34" charset="0"/>
                <a:ea typeface="Verdana" panose="020B0604030504040204" pitchFamily="34" charset="0"/>
              </a:rPr>
              <a:t>Chúc các em học tốt !</a:t>
            </a:r>
            <a:endParaRPr lang="en-US" sz="54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F4D5B"/>
                  </a:gs>
                  <a:gs pos="100000">
                    <a:srgbClr val="BD6A1F"/>
                  </a:gs>
                </a:gsLst>
                <a:lin ang="5400000" scaled="1"/>
              </a:gra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4422" y="298451"/>
            <a:ext cx="3182937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36549" y="5570352"/>
            <a:ext cx="1944688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C26374B-8EEF-4C64-872C-0522F6B80A8C}"/>
              </a:ext>
            </a:extLst>
          </p:cNvPr>
          <p:cNvSpPr/>
          <p:nvPr/>
        </p:nvSpPr>
        <p:spPr>
          <a:xfrm>
            <a:off x="2654297" y="4343627"/>
            <a:ext cx="8747124" cy="900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17F5F4AF-F829-4959-8B98-E32E4153EF4E}"/>
              </a:ext>
            </a:extLst>
          </p:cNvPr>
          <p:cNvSpPr/>
          <p:nvPr/>
        </p:nvSpPr>
        <p:spPr>
          <a:xfrm>
            <a:off x="-651164" y="0"/>
            <a:ext cx="471054" cy="471054"/>
          </a:xfrm>
          <a:prstGeom prst="teardrop">
            <a:avLst/>
          </a:prstGeom>
          <a:solidFill>
            <a:srgbClr val="0012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52236035-7722-4FB6-8A1A-FFA3A13B0FD9}"/>
              </a:ext>
            </a:extLst>
          </p:cNvPr>
          <p:cNvSpPr/>
          <p:nvPr/>
        </p:nvSpPr>
        <p:spPr>
          <a:xfrm>
            <a:off x="-651164" y="651309"/>
            <a:ext cx="471054" cy="471054"/>
          </a:xfrm>
          <a:prstGeom prst="teardrop">
            <a:avLst/>
          </a:prstGeom>
          <a:solidFill>
            <a:srgbClr val="0028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7F577CDC-1460-4617-AD89-F7FD1586EEDB}"/>
              </a:ext>
            </a:extLst>
          </p:cNvPr>
          <p:cNvSpPr/>
          <p:nvPr/>
        </p:nvSpPr>
        <p:spPr>
          <a:xfrm>
            <a:off x="-651164" y="1302618"/>
            <a:ext cx="471054" cy="471054"/>
          </a:xfrm>
          <a:prstGeom prst="teardrop">
            <a:avLst/>
          </a:prstGeom>
          <a:solidFill>
            <a:srgbClr val="0353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C2432920-FF61-4C90-BEE0-E2AC6F857BC1}"/>
              </a:ext>
            </a:extLst>
          </p:cNvPr>
          <p:cNvSpPr/>
          <p:nvPr/>
        </p:nvSpPr>
        <p:spPr>
          <a:xfrm>
            <a:off x="-651164" y="1953927"/>
            <a:ext cx="471054" cy="471054"/>
          </a:xfrm>
          <a:prstGeom prst="teardrop">
            <a:avLst/>
          </a:prstGeom>
          <a:solidFill>
            <a:srgbClr val="0466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2CEF52-61C9-4215-99E9-13BD297EE162}"/>
              </a:ext>
            </a:extLst>
          </p:cNvPr>
          <p:cNvGrpSpPr/>
          <p:nvPr/>
        </p:nvGrpSpPr>
        <p:grpSpPr>
          <a:xfrm>
            <a:off x="2365371" y="5589588"/>
            <a:ext cx="9324975" cy="900112"/>
            <a:chOff x="1450975" y="5589588"/>
            <a:chExt cx="9324975" cy="900112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743DC4-3974-45F2-A088-5BA4BFD96C87}"/>
                </a:ext>
              </a:extLst>
            </p:cNvPr>
            <p:cNvSpPr/>
            <p:nvPr/>
          </p:nvSpPr>
          <p:spPr>
            <a:xfrm>
              <a:off x="1450975" y="5589588"/>
              <a:ext cx="9324975" cy="900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CF09FF-75AA-42F5-BD92-48CC51BDEE80}"/>
                </a:ext>
              </a:extLst>
            </p:cNvPr>
            <p:cNvSpPr/>
            <p:nvPr/>
          </p:nvSpPr>
          <p:spPr>
            <a:xfrm>
              <a:off x="1967345" y="5589588"/>
              <a:ext cx="8257310" cy="900112"/>
            </a:xfrm>
            <a:prstGeom prst="rect">
              <a:avLst/>
            </a:prstGeom>
            <a:solidFill>
              <a:srgbClr val="001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D02EB9D-05FA-4178-853B-52B30A3D4C7B}"/>
              </a:ext>
            </a:extLst>
          </p:cNvPr>
          <p:cNvSpPr/>
          <p:nvPr/>
        </p:nvSpPr>
        <p:spPr>
          <a:xfrm>
            <a:off x="2365370" y="5229225"/>
            <a:ext cx="9324975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19A347-7060-4AB2-B756-E987C5CE400F}"/>
              </a:ext>
            </a:extLst>
          </p:cNvPr>
          <p:cNvSpPr/>
          <p:nvPr/>
        </p:nvSpPr>
        <p:spPr>
          <a:xfrm>
            <a:off x="3142339" y="4343627"/>
            <a:ext cx="7736114" cy="900112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BD4D7BB-7585-4648-9603-82C492206E09}"/>
              </a:ext>
            </a:extLst>
          </p:cNvPr>
          <p:cNvSpPr/>
          <p:nvPr/>
        </p:nvSpPr>
        <p:spPr>
          <a:xfrm>
            <a:off x="2881741" y="5229224"/>
            <a:ext cx="8257310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02D7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451E75-451A-43F3-B6A1-415D9C013D69}"/>
              </a:ext>
            </a:extLst>
          </p:cNvPr>
          <p:cNvSpPr/>
          <p:nvPr/>
        </p:nvSpPr>
        <p:spPr>
          <a:xfrm>
            <a:off x="2931776" y="3112180"/>
            <a:ext cx="8192166" cy="900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AB88-9400-4875-9108-1311E02C1569}"/>
              </a:ext>
            </a:extLst>
          </p:cNvPr>
          <p:cNvSpPr/>
          <p:nvPr/>
        </p:nvSpPr>
        <p:spPr>
          <a:xfrm>
            <a:off x="3383296" y="3112180"/>
            <a:ext cx="7254220" cy="900112"/>
          </a:xfrm>
          <a:prstGeom prst="rect">
            <a:avLst/>
          </a:prstGeom>
          <a:solidFill>
            <a:srgbClr val="03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2D42EE90-CD01-41B1-8AEF-0BF55BF4BD36}"/>
              </a:ext>
            </a:extLst>
          </p:cNvPr>
          <p:cNvSpPr/>
          <p:nvPr/>
        </p:nvSpPr>
        <p:spPr>
          <a:xfrm>
            <a:off x="2654294" y="3983263"/>
            <a:ext cx="8747128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014BD4AA-83F3-4873-A75D-AF5C9950B33B}"/>
              </a:ext>
            </a:extLst>
          </p:cNvPr>
          <p:cNvSpPr/>
          <p:nvPr/>
        </p:nvSpPr>
        <p:spPr>
          <a:xfrm>
            <a:off x="3142339" y="3983262"/>
            <a:ext cx="7736114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052A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A7DD0A-CA01-4A7E-B2AD-397CFFC931E5}"/>
              </a:ext>
            </a:extLst>
          </p:cNvPr>
          <p:cNvSpPr/>
          <p:nvPr/>
        </p:nvSpPr>
        <p:spPr>
          <a:xfrm>
            <a:off x="3184768" y="1878920"/>
            <a:ext cx="7693685" cy="900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A4A2E8-EFB0-453A-A20A-29DF82E05595}"/>
              </a:ext>
            </a:extLst>
          </p:cNvPr>
          <p:cNvSpPr/>
          <p:nvPr/>
        </p:nvSpPr>
        <p:spPr>
          <a:xfrm>
            <a:off x="3600676" y="1878920"/>
            <a:ext cx="6805455" cy="900112"/>
          </a:xfrm>
          <a:prstGeom prst="rect">
            <a:avLst/>
          </a:prstGeom>
          <a:solidFill>
            <a:srgbClr val="046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CB62441C-7D33-4EF8-A6EF-7C8F0CAA2981}"/>
              </a:ext>
            </a:extLst>
          </p:cNvPr>
          <p:cNvSpPr/>
          <p:nvPr/>
        </p:nvSpPr>
        <p:spPr>
          <a:xfrm>
            <a:off x="2931775" y="2751817"/>
            <a:ext cx="8192166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DB7B163E-5699-4A9F-9FD3-1AE0C2893D15}"/>
              </a:ext>
            </a:extLst>
          </p:cNvPr>
          <p:cNvSpPr/>
          <p:nvPr/>
        </p:nvSpPr>
        <p:spPr>
          <a:xfrm>
            <a:off x="3383296" y="2751816"/>
            <a:ext cx="7254200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469C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AB52EE3A-3874-4DE4-8D08-5D162885F4D8}"/>
              </a:ext>
            </a:extLst>
          </p:cNvPr>
          <p:cNvSpPr/>
          <p:nvPr/>
        </p:nvSpPr>
        <p:spPr>
          <a:xfrm>
            <a:off x="3177263" y="1523096"/>
            <a:ext cx="7701190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474B1B19-F65A-4A88-A981-040BE3A41777}"/>
              </a:ext>
            </a:extLst>
          </p:cNvPr>
          <p:cNvSpPr/>
          <p:nvPr/>
        </p:nvSpPr>
        <p:spPr>
          <a:xfrm>
            <a:off x="3600677" y="1523095"/>
            <a:ext cx="6819438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466C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FDD719-F3FD-4901-AEB9-872191512B58}"/>
              </a:ext>
            </a:extLst>
          </p:cNvPr>
          <p:cNvSpPr txBox="1"/>
          <p:nvPr/>
        </p:nvSpPr>
        <p:spPr>
          <a:xfrm>
            <a:off x="5440181" y="2002125"/>
            <a:ext cx="507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5256B5-9C26-431E-8DDA-5C82255051B5}"/>
              </a:ext>
            </a:extLst>
          </p:cNvPr>
          <p:cNvSpPr txBox="1"/>
          <p:nvPr/>
        </p:nvSpPr>
        <p:spPr>
          <a:xfrm>
            <a:off x="5117453" y="3222861"/>
            <a:ext cx="479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779147-C6F7-4D82-B817-EB29CB7A7881}"/>
              </a:ext>
            </a:extLst>
          </p:cNvPr>
          <p:cNvSpPr txBox="1"/>
          <p:nvPr/>
        </p:nvSpPr>
        <p:spPr>
          <a:xfrm>
            <a:off x="5029464" y="4439910"/>
            <a:ext cx="560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noProof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2400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E132B9-749B-476C-B478-5AE25A078D5B}"/>
              </a:ext>
            </a:extLst>
          </p:cNvPr>
          <p:cNvSpPr txBox="1"/>
          <p:nvPr/>
        </p:nvSpPr>
        <p:spPr>
          <a:xfrm>
            <a:off x="4848512" y="5716478"/>
            <a:ext cx="479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Graphic 36" descr="Podium">
            <a:extLst>
              <a:ext uri="{FF2B5EF4-FFF2-40B4-BE49-F238E27FC236}">
                <a16:creationId xmlns:a16="http://schemas.microsoft.com/office/drawing/2014/main" id="{56939FE6-388C-49E5-B4BE-D4F607EF4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97898" y="2077914"/>
            <a:ext cx="454611" cy="454611"/>
          </a:xfrm>
          <a:prstGeom prst="rect">
            <a:avLst/>
          </a:prstGeom>
        </p:spPr>
      </p:pic>
      <p:pic>
        <p:nvPicPr>
          <p:cNvPr id="39" name="Graphic 38" descr="Medal">
            <a:extLst>
              <a:ext uri="{FF2B5EF4-FFF2-40B4-BE49-F238E27FC236}">
                <a16:creationId xmlns:a16="http://schemas.microsoft.com/office/drawing/2014/main" id="{106501D0-52BE-43D8-8667-C922CD751D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42363" y="3362077"/>
            <a:ext cx="454611" cy="454611"/>
          </a:xfrm>
          <a:prstGeom prst="rect">
            <a:avLst/>
          </a:prstGeom>
        </p:spPr>
      </p:pic>
      <p:pic>
        <p:nvPicPr>
          <p:cNvPr id="41" name="Graphic 40" descr="Wreath">
            <a:extLst>
              <a:ext uri="{FF2B5EF4-FFF2-40B4-BE49-F238E27FC236}">
                <a16:creationId xmlns:a16="http://schemas.microsoft.com/office/drawing/2014/main" id="{768A8EB3-8241-4668-866D-9B5ADC501A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85926" y="4569029"/>
            <a:ext cx="454611" cy="454611"/>
          </a:xfrm>
          <a:prstGeom prst="rect">
            <a:avLst/>
          </a:prstGeom>
        </p:spPr>
      </p:pic>
      <p:pic>
        <p:nvPicPr>
          <p:cNvPr id="43" name="Graphic 42" descr="Ribbon">
            <a:extLst>
              <a:ext uri="{FF2B5EF4-FFF2-40B4-BE49-F238E27FC236}">
                <a16:creationId xmlns:a16="http://schemas.microsoft.com/office/drawing/2014/main" id="{2DC201C1-34C7-426B-B680-46389ECFEC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901582" y="5812337"/>
            <a:ext cx="454611" cy="45461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2A7DD0A-CA01-4A7E-B2AD-397CFFC931E5}"/>
              </a:ext>
            </a:extLst>
          </p:cNvPr>
          <p:cNvSpPr/>
          <p:nvPr/>
        </p:nvSpPr>
        <p:spPr>
          <a:xfrm>
            <a:off x="3390956" y="632832"/>
            <a:ext cx="7219487" cy="900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9A4A2E8-EFB0-453A-A20A-29DF82E05595}"/>
              </a:ext>
            </a:extLst>
          </p:cNvPr>
          <p:cNvSpPr/>
          <p:nvPr/>
        </p:nvSpPr>
        <p:spPr>
          <a:xfrm>
            <a:off x="3806864" y="632832"/>
            <a:ext cx="6386003" cy="900112"/>
          </a:xfrm>
          <a:prstGeom prst="rect">
            <a:avLst/>
          </a:prstGeom>
          <a:solidFill>
            <a:srgbClr val="046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AB52EE3A-3874-4DE4-8D08-5D162885F4D8}"/>
              </a:ext>
            </a:extLst>
          </p:cNvPr>
          <p:cNvSpPr/>
          <p:nvPr/>
        </p:nvSpPr>
        <p:spPr>
          <a:xfrm>
            <a:off x="3383451" y="277008"/>
            <a:ext cx="7226530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474B1B19-F65A-4A88-A981-040BE3A41777}"/>
              </a:ext>
            </a:extLst>
          </p:cNvPr>
          <p:cNvSpPr/>
          <p:nvPr/>
        </p:nvSpPr>
        <p:spPr>
          <a:xfrm>
            <a:off x="3806865" y="277007"/>
            <a:ext cx="6399124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466C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FDD719-F3FD-4901-AEB9-872191512B58}"/>
              </a:ext>
            </a:extLst>
          </p:cNvPr>
          <p:cNvSpPr txBox="1"/>
          <p:nvPr/>
        </p:nvSpPr>
        <p:spPr>
          <a:xfrm>
            <a:off x="5323640" y="756037"/>
            <a:ext cx="476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Graphic 58" descr="Trophy">
            <a:extLst>
              <a:ext uri="{FF2B5EF4-FFF2-40B4-BE49-F238E27FC236}">
                <a16:creationId xmlns:a16="http://schemas.microsoft.com/office/drawing/2014/main" id="{92428F02-E288-4B19-89D3-BEAB6C4760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868261" y="817090"/>
            <a:ext cx="482273" cy="482273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6BCA1BD8-9436-47A6-B08A-B1F09C2F2EC1}"/>
              </a:ext>
            </a:extLst>
          </p:cNvPr>
          <p:cNvGrpSpPr/>
          <p:nvPr/>
        </p:nvGrpSpPr>
        <p:grpSpPr>
          <a:xfrm>
            <a:off x="72883" y="927847"/>
            <a:ext cx="2292487" cy="2295014"/>
            <a:chOff x="4492487" y="1825487"/>
            <a:chExt cx="3207026" cy="3207026"/>
          </a:xfrm>
        </p:grpSpPr>
        <p:sp>
          <p:nvSpPr>
            <p:cNvPr id="84" name="Freeform: Shape 17">
              <a:extLst>
                <a:ext uri="{FF2B5EF4-FFF2-40B4-BE49-F238E27FC236}">
                  <a16:creationId xmlns:a16="http://schemas.microsoft.com/office/drawing/2014/main" id="{B472E0E6-C57F-4E4C-8719-86281FD6B58A}"/>
                </a:ext>
              </a:extLst>
            </p:cNvPr>
            <p:cNvSpPr/>
            <p:nvPr/>
          </p:nvSpPr>
          <p:spPr>
            <a:xfrm>
              <a:off x="4492487" y="1825487"/>
              <a:ext cx="3207026" cy="3207026"/>
            </a:xfrm>
            <a:custGeom>
              <a:avLst/>
              <a:gdLst>
                <a:gd name="connsiteX0" fmla="*/ 1488914 w 3207026"/>
                <a:gd name="connsiteY0" fmla="*/ 0 h 3207026"/>
                <a:gd name="connsiteX1" fmla="*/ 1718112 w 3207026"/>
                <a:gd name="connsiteY1" fmla="*/ 0 h 3207026"/>
                <a:gd name="connsiteX2" fmla="*/ 1744025 w 3207026"/>
                <a:gd name="connsiteY2" fmla="*/ 193526 h 3207026"/>
                <a:gd name="connsiteX3" fmla="*/ 1746005 w 3207026"/>
                <a:gd name="connsiteY3" fmla="*/ 228999 h 3207026"/>
                <a:gd name="connsiteX4" fmla="*/ 1821131 w 3207026"/>
                <a:gd name="connsiteY4" fmla="*/ 240464 h 3207026"/>
                <a:gd name="connsiteX5" fmla="*/ 1832721 w 3207026"/>
                <a:gd name="connsiteY5" fmla="*/ 205203 h 3207026"/>
                <a:gd name="connsiteX6" fmla="*/ 1907839 w 3207026"/>
                <a:gd name="connsiteY6" fmla="*/ 24978 h 3207026"/>
                <a:gd name="connsiteX7" fmla="*/ 2129227 w 3207026"/>
                <a:gd name="connsiteY7" fmla="*/ 84299 h 3207026"/>
                <a:gd name="connsiteX8" fmla="*/ 2104169 w 3207026"/>
                <a:gd name="connsiteY8" fmla="*/ 277937 h 3207026"/>
                <a:gd name="connsiteX9" fmla="*/ 2096856 w 3207026"/>
                <a:gd name="connsiteY9" fmla="*/ 312924 h 3207026"/>
                <a:gd name="connsiteX10" fmla="*/ 2110197 w 3207026"/>
                <a:gd name="connsiteY10" fmla="*/ 317529 h 3207026"/>
                <a:gd name="connsiteX11" fmla="*/ 2165746 w 3207026"/>
                <a:gd name="connsiteY11" fmla="*/ 344384 h 3207026"/>
                <a:gd name="connsiteX12" fmla="*/ 2186820 w 3207026"/>
                <a:gd name="connsiteY12" fmla="*/ 312172 h 3207026"/>
                <a:gd name="connsiteX13" fmla="*/ 2306024 w 3207026"/>
                <a:gd name="connsiteY13" fmla="*/ 157531 h 3207026"/>
                <a:gd name="connsiteX14" fmla="*/ 2504515 w 3207026"/>
                <a:gd name="connsiteY14" fmla="*/ 272130 h 3207026"/>
                <a:gd name="connsiteX15" fmla="*/ 2430194 w 3207026"/>
                <a:gd name="connsiteY15" fmla="*/ 452684 h 3207026"/>
                <a:gd name="connsiteX16" fmla="*/ 2412760 w 3207026"/>
                <a:gd name="connsiteY16" fmla="*/ 487189 h 3207026"/>
                <a:gd name="connsiteX17" fmla="*/ 2463149 w 3207026"/>
                <a:gd name="connsiteY17" fmla="*/ 521554 h 3207026"/>
                <a:gd name="connsiteX18" fmla="*/ 2474133 w 3207026"/>
                <a:gd name="connsiteY18" fmla="*/ 531322 h 3207026"/>
                <a:gd name="connsiteX19" fmla="*/ 2501168 w 3207026"/>
                <a:gd name="connsiteY19" fmla="*/ 507145 h 3207026"/>
                <a:gd name="connsiteX20" fmla="*/ 2656334 w 3207026"/>
                <a:gd name="connsiteY20" fmla="*/ 388625 h 3207026"/>
                <a:gd name="connsiteX21" fmla="*/ 2818402 w 3207026"/>
                <a:gd name="connsiteY21" fmla="*/ 550692 h 3207026"/>
                <a:gd name="connsiteX22" fmla="*/ 2699882 w 3207026"/>
                <a:gd name="connsiteY22" fmla="*/ 705858 h 3207026"/>
                <a:gd name="connsiteX23" fmla="*/ 2676038 w 3207026"/>
                <a:gd name="connsiteY23" fmla="*/ 732521 h 3207026"/>
                <a:gd name="connsiteX24" fmla="*/ 2678985 w 3207026"/>
                <a:gd name="connsiteY24" fmla="*/ 735785 h 3207026"/>
                <a:gd name="connsiteX25" fmla="*/ 2721679 w 3207026"/>
                <a:gd name="connsiteY25" fmla="*/ 793336 h 3207026"/>
                <a:gd name="connsiteX26" fmla="*/ 2754342 w 3207026"/>
                <a:gd name="connsiteY26" fmla="*/ 776833 h 3207026"/>
                <a:gd name="connsiteX27" fmla="*/ 2934897 w 3207026"/>
                <a:gd name="connsiteY27" fmla="*/ 702511 h 3207026"/>
                <a:gd name="connsiteX28" fmla="*/ 3049496 w 3207026"/>
                <a:gd name="connsiteY28" fmla="*/ 901002 h 3207026"/>
                <a:gd name="connsiteX29" fmla="*/ 2894854 w 3207026"/>
                <a:gd name="connsiteY29" fmla="*/ 1020206 h 3207026"/>
                <a:gd name="connsiteX30" fmla="*/ 2864966 w 3207026"/>
                <a:gd name="connsiteY30" fmla="*/ 1039760 h 3207026"/>
                <a:gd name="connsiteX31" fmla="*/ 2893764 w 3207026"/>
                <a:gd name="connsiteY31" fmla="*/ 1110241 h 3207026"/>
                <a:gd name="connsiteX32" fmla="*/ 2929089 w 3207026"/>
                <a:gd name="connsiteY32" fmla="*/ 1102858 h 3207026"/>
                <a:gd name="connsiteX33" fmla="*/ 3122727 w 3207026"/>
                <a:gd name="connsiteY33" fmla="*/ 1077799 h 3207026"/>
                <a:gd name="connsiteX34" fmla="*/ 3182048 w 3207026"/>
                <a:gd name="connsiteY34" fmla="*/ 1299187 h 3207026"/>
                <a:gd name="connsiteX35" fmla="*/ 3001824 w 3207026"/>
                <a:gd name="connsiteY35" fmla="*/ 1374305 h 3207026"/>
                <a:gd name="connsiteX36" fmla="*/ 2967440 w 3207026"/>
                <a:gd name="connsiteY36" fmla="*/ 1385606 h 3207026"/>
                <a:gd name="connsiteX37" fmla="*/ 2977336 w 3207026"/>
                <a:gd name="connsiteY37" fmla="*/ 1460983 h 3207026"/>
                <a:gd name="connsiteX38" fmla="*/ 3013501 w 3207026"/>
                <a:gd name="connsiteY38" fmla="*/ 1463001 h 3207026"/>
                <a:gd name="connsiteX39" fmla="*/ 3207026 w 3207026"/>
                <a:gd name="connsiteY39" fmla="*/ 1488914 h 3207026"/>
                <a:gd name="connsiteX40" fmla="*/ 3207026 w 3207026"/>
                <a:gd name="connsiteY40" fmla="*/ 1718112 h 3207026"/>
                <a:gd name="connsiteX41" fmla="*/ 3013501 w 3207026"/>
                <a:gd name="connsiteY41" fmla="*/ 1744025 h 3207026"/>
                <a:gd name="connsiteX42" fmla="*/ 2977379 w 3207026"/>
                <a:gd name="connsiteY42" fmla="*/ 1746041 h 3207026"/>
                <a:gd name="connsiteX43" fmla="*/ 2967330 w 3207026"/>
                <a:gd name="connsiteY43" fmla="*/ 1821384 h 3207026"/>
                <a:gd name="connsiteX44" fmla="*/ 3001824 w 3207026"/>
                <a:gd name="connsiteY44" fmla="*/ 1832721 h 3207026"/>
                <a:gd name="connsiteX45" fmla="*/ 3182048 w 3207026"/>
                <a:gd name="connsiteY45" fmla="*/ 1907839 h 3207026"/>
                <a:gd name="connsiteX46" fmla="*/ 3122727 w 3207026"/>
                <a:gd name="connsiteY46" fmla="*/ 2129227 h 3207026"/>
                <a:gd name="connsiteX47" fmla="*/ 2929089 w 3207026"/>
                <a:gd name="connsiteY47" fmla="*/ 2104169 h 3207026"/>
                <a:gd name="connsiteX48" fmla="*/ 2891830 w 3207026"/>
                <a:gd name="connsiteY48" fmla="*/ 2096381 h 3207026"/>
                <a:gd name="connsiteX49" fmla="*/ 2862247 w 3207026"/>
                <a:gd name="connsiteY49" fmla="*/ 2165487 h 3207026"/>
                <a:gd name="connsiteX50" fmla="*/ 2894854 w 3207026"/>
                <a:gd name="connsiteY50" fmla="*/ 2186820 h 3207026"/>
                <a:gd name="connsiteX51" fmla="*/ 3049496 w 3207026"/>
                <a:gd name="connsiteY51" fmla="*/ 2306024 h 3207026"/>
                <a:gd name="connsiteX52" fmla="*/ 2934897 w 3207026"/>
                <a:gd name="connsiteY52" fmla="*/ 2504515 h 3207026"/>
                <a:gd name="connsiteX53" fmla="*/ 2754342 w 3207026"/>
                <a:gd name="connsiteY53" fmla="*/ 2430194 h 3207026"/>
                <a:gd name="connsiteX54" fmla="*/ 2720974 w 3207026"/>
                <a:gd name="connsiteY54" fmla="*/ 2413334 h 3207026"/>
                <a:gd name="connsiteX55" fmla="*/ 2675425 w 3207026"/>
                <a:gd name="connsiteY55" fmla="*/ 2473820 h 3207026"/>
                <a:gd name="connsiteX56" fmla="*/ 2699882 w 3207026"/>
                <a:gd name="connsiteY56" fmla="*/ 2501168 h 3207026"/>
                <a:gd name="connsiteX57" fmla="*/ 2818402 w 3207026"/>
                <a:gd name="connsiteY57" fmla="*/ 2656334 h 3207026"/>
                <a:gd name="connsiteX58" fmla="*/ 2656334 w 3207026"/>
                <a:gd name="connsiteY58" fmla="*/ 2818402 h 3207026"/>
                <a:gd name="connsiteX59" fmla="*/ 2501168 w 3207026"/>
                <a:gd name="connsiteY59" fmla="*/ 2699882 h 3207026"/>
                <a:gd name="connsiteX60" fmla="*/ 2473958 w 3207026"/>
                <a:gd name="connsiteY60" fmla="*/ 2675549 h 3207026"/>
                <a:gd name="connsiteX61" fmla="*/ 2414092 w 3207026"/>
                <a:gd name="connsiteY61" fmla="*/ 2722475 h 3207026"/>
                <a:gd name="connsiteX62" fmla="*/ 2430194 w 3207026"/>
                <a:gd name="connsiteY62" fmla="*/ 2754342 h 3207026"/>
                <a:gd name="connsiteX63" fmla="*/ 2504515 w 3207026"/>
                <a:gd name="connsiteY63" fmla="*/ 2934897 h 3207026"/>
                <a:gd name="connsiteX64" fmla="*/ 2306024 w 3207026"/>
                <a:gd name="connsiteY64" fmla="*/ 3049496 h 3207026"/>
                <a:gd name="connsiteX65" fmla="*/ 2186820 w 3207026"/>
                <a:gd name="connsiteY65" fmla="*/ 2894854 h 3207026"/>
                <a:gd name="connsiteX66" fmla="*/ 2167318 w 3207026"/>
                <a:gd name="connsiteY66" fmla="*/ 2865045 h 3207026"/>
                <a:gd name="connsiteX67" fmla="*/ 2160322 w 3207026"/>
                <a:gd name="connsiteY67" fmla="*/ 2868577 h 3207026"/>
                <a:gd name="connsiteX68" fmla="*/ 2096570 w 3207026"/>
                <a:gd name="connsiteY68" fmla="*/ 2892732 h 3207026"/>
                <a:gd name="connsiteX69" fmla="*/ 2104169 w 3207026"/>
                <a:gd name="connsiteY69" fmla="*/ 2929089 h 3207026"/>
                <a:gd name="connsiteX70" fmla="*/ 2129227 w 3207026"/>
                <a:gd name="connsiteY70" fmla="*/ 3122727 h 3207026"/>
                <a:gd name="connsiteX71" fmla="*/ 1907839 w 3207026"/>
                <a:gd name="connsiteY71" fmla="*/ 3182048 h 3207026"/>
                <a:gd name="connsiteX72" fmla="*/ 1832721 w 3207026"/>
                <a:gd name="connsiteY72" fmla="*/ 3001824 h 3207026"/>
                <a:gd name="connsiteX73" fmla="*/ 1821131 w 3207026"/>
                <a:gd name="connsiteY73" fmla="*/ 2966562 h 3207026"/>
                <a:gd name="connsiteX74" fmla="*/ 1746005 w 3207026"/>
                <a:gd name="connsiteY74" fmla="*/ 2978028 h 3207026"/>
                <a:gd name="connsiteX75" fmla="*/ 1744025 w 3207026"/>
                <a:gd name="connsiteY75" fmla="*/ 3013501 h 3207026"/>
                <a:gd name="connsiteX76" fmla="*/ 1718112 w 3207026"/>
                <a:gd name="connsiteY76" fmla="*/ 3207026 h 3207026"/>
                <a:gd name="connsiteX77" fmla="*/ 1488914 w 3207026"/>
                <a:gd name="connsiteY77" fmla="*/ 3207026 h 3207026"/>
                <a:gd name="connsiteX78" fmla="*/ 1463002 w 3207026"/>
                <a:gd name="connsiteY78" fmla="*/ 3013501 h 3207026"/>
                <a:gd name="connsiteX79" fmla="*/ 1461022 w 3207026"/>
                <a:gd name="connsiteY79" fmla="*/ 2978028 h 3207026"/>
                <a:gd name="connsiteX80" fmla="*/ 1385895 w 3207026"/>
                <a:gd name="connsiteY80" fmla="*/ 2966562 h 3207026"/>
                <a:gd name="connsiteX81" fmla="*/ 1374306 w 3207026"/>
                <a:gd name="connsiteY81" fmla="*/ 3001824 h 3207026"/>
                <a:gd name="connsiteX82" fmla="*/ 1299188 w 3207026"/>
                <a:gd name="connsiteY82" fmla="*/ 3182048 h 3207026"/>
                <a:gd name="connsiteX83" fmla="*/ 1077799 w 3207026"/>
                <a:gd name="connsiteY83" fmla="*/ 3122727 h 3207026"/>
                <a:gd name="connsiteX84" fmla="*/ 1102858 w 3207026"/>
                <a:gd name="connsiteY84" fmla="*/ 2929089 h 3207026"/>
                <a:gd name="connsiteX85" fmla="*/ 1110170 w 3207026"/>
                <a:gd name="connsiteY85" fmla="*/ 2894103 h 3207026"/>
                <a:gd name="connsiteX86" fmla="*/ 1096830 w 3207026"/>
                <a:gd name="connsiteY86" fmla="*/ 2889498 h 3207026"/>
                <a:gd name="connsiteX87" fmla="*/ 1041280 w 3207026"/>
                <a:gd name="connsiteY87" fmla="*/ 2862643 h 3207026"/>
                <a:gd name="connsiteX88" fmla="*/ 1020206 w 3207026"/>
                <a:gd name="connsiteY88" fmla="*/ 2894854 h 3207026"/>
                <a:gd name="connsiteX89" fmla="*/ 901002 w 3207026"/>
                <a:gd name="connsiteY89" fmla="*/ 3049496 h 3207026"/>
                <a:gd name="connsiteX90" fmla="*/ 702511 w 3207026"/>
                <a:gd name="connsiteY90" fmla="*/ 2934897 h 3207026"/>
                <a:gd name="connsiteX91" fmla="*/ 776833 w 3207026"/>
                <a:gd name="connsiteY91" fmla="*/ 2754342 h 3207026"/>
                <a:gd name="connsiteX92" fmla="*/ 794267 w 3207026"/>
                <a:gd name="connsiteY92" fmla="*/ 2719837 h 3207026"/>
                <a:gd name="connsiteX93" fmla="*/ 743878 w 3207026"/>
                <a:gd name="connsiteY93" fmla="*/ 2685473 h 3207026"/>
                <a:gd name="connsiteX94" fmla="*/ 732894 w 3207026"/>
                <a:gd name="connsiteY94" fmla="*/ 2675705 h 3207026"/>
                <a:gd name="connsiteX95" fmla="*/ 705859 w 3207026"/>
                <a:gd name="connsiteY95" fmla="*/ 2699882 h 3207026"/>
                <a:gd name="connsiteX96" fmla="*/ 550692 w 3207026"/>
                <a:gd name="connsiteY96" fmla="*/ 2818402 h 3207026"/>
                <a:gd name="connsiteX97" fmla="*/ 388625 w 3207026"/>
                <a:gd name="connsiteY97" fmla="*/ 2656334 h 3207026"/>
                <a:gd name="connsiteX98" fmla="*/ 507145 w 3207026"/>
                <a:gd name="connsiteY98" fmla="*/ 2501168 h 3207026"/>
                <a:gd name="connsiteX99" fmla="*/ 530988 w 3207026"/>
                <a:gd name="connsiteY99" fmla="*/ 2474506 h 3207026"/>
                <a:gd name="connsiteX100" fmla="*/ 528041 w 3207026"/>
                <a:gd name="connsiteY100" fmla="*/ 2471241 h 3207026"/>
                <a:gd name="connsiteX101" fmla="*/ 485348 w 3207026"/>
                <a:gd name="connsiteY101" fmla="*/ 2413690 h 3207026"/>
                <a:gd name="connsiteX102" fmla="*/ 452684 w 3207026"/>
                <a:gd name="connsiteY102" fmla="*/ 2430194 h 3207026"/>
                <a:gd name="connsiteX103" fmla="*/ 272130 w 3207026"/>
                <a:gd name="connsiteY103" fmla="*/ 2504515 h 3207026"/>
                <a:gd name="connsiteX104" fmla="*/ 157530 w 3207026"/>
                <a:gd name="connsiteY104" fmla="*/ 2306024 h 3207026"/>
                <a:gd name="connsiteX105" fmla="*/ 312172 w 3207026"/>
                <a:gd name="connsiteY105" fmla="*/ 2186820 h 3207026"/>
                <a:gd name="connsiteX106" fmla="*/ 342061 w 3207026"/>
                <a:gd name="connsiteY106" fmla="*/ 2167266 h 3207026"/>
                <a:gd name="connsiteX107" fmla="*/ 313263 w 3207026"/>
                <a:gd name="connsiteY107" fmla="*/ 2096785 h 3207026"/>
                <a:gd name="connsiteX108" fmla="*/ 277937 w 3207026"/>
                <a:gd name="connsiteY108" fmla="*/ 2104169 h 3207026"/>
                <a:gd name="connsiteX109" fmla="*/ 84299 w 3207026"/>
                <a:gd name="connsiteY109" fmla="*/ 2129227 h 3207026"/>
                <a:gd name="connsiteX110" fmla="*/ 24978 w 3207026"/>
                <a:gd name="connsiteY110" fmla="*/ 1907839 h 3207026"/>
                <a:gd name="connsiteX111" fmla="*/ 205202 w 3207026"/>
                <a:gd name="connsiteY111" fmla="*/ 1832721 h 3207026"/>
                <a:gd name="connsiteX112" fmla="*/ 239587 w 3207026"/>
                <a:gd name="connsiteY112" fmla="*/ 1821420 h 3207026"/>
                <a:gd name="connsiteX113" fmla="*/ 229691 w 3207026"/>
                <a:gd name="connsiteY113" fmla="*/ 1746043 h 3207026"/>
                <a:gd name="connsiteX114" fmla="*/ 193525 w 3207026"/>
                <a:gd name="connsiteY114" fmla="*/ 1744025 h 3207026"/>
                <a:gd name="connsiteX115" fmla="*/ 0 w 3207026"/>
                <a:gd name="connsiteY115" fmla="*/ 1718112 h 3207026"/>
                <a:gd name="connsiteX116" fmla="*/ 0 w 3207026"/>
                <a:gd name="connsiteY116" fmla="*/ 1488914 h 3207026"/>
                <a:gd name="connsiteX117" fmla="*/ 193525 w 3207026"/>
                <a:gd name="connsiteY117" fmla="*/ 1463001 h 3207026"/>
                <a:gd name="connsiteX118" fmla="*/ 229647 w 3207026"/>
                <a:gd name="connsiteY118" fmla="*/ 1460985 h 3207026"/>
                <a:gd name="connsiteX119" fmla="*/ 239697 w 3207026"/>
                <a:gd name="connsiteY119" fmla="*/ 1385643 h 3207026"/>
                <a:gd name="connsiteX120" fmla="*/ 205202 w 3207026"/>
                <a:gd name="connsiteY120" fmla="*/ 1374305 h 3207026"/>
                <a:gd name="connsiteX121" fmla="*/ 24978 w 3207026"/>
                <a:gd name="connsiteY121" fmla="*/ 1299187 h 3207026"/>
                <a:gd name="connsiteX122" fmla="*/ 84299 w 3207026"/>
                <a:gd name="connsiteY122" fmla="*/ 1077799 h 3207026"/>
                <a:gd name="connsiteX123" fmla="*/ 277937 w 3207026"/>
                <a:gd name="connsiteY123" fmla="*/ 1102858 h 3207026"/>
                <a:gd name="connsiteX124" fmla="*/ 315196 w 3207026"/>
                <a:gd name="connsiteY124" fmla="*/ 1110645 h 3207026"/>
                <a:gd name="connsiteX125" fmla="*/ 344779 w 3207026"/>
                <a:gd name="connsiteY125" fmla="*/ 1041539 h 3207026"/>
                <a:gd name="connsiteX126" fmla="*/ 312173 w 3207026"/>
                <a:gd name="connsiteY126" fmla="*/ 1020206 h 3207026"/>
                <a:gd name="connsiteX127" fmla="*/ 157530 w 3207026"/>
                <a:gd name="connsiteY127" fmla="*/ 901002 h 3207026"/>
                <a:gd name="connsiteX128" fmla="*/ 272130 w 3207026"/>
                <a:gd name="connsiteY128" fmla="*/ 702511 h 3207026"/>
                <a:gd name="connsiteX129" fmla="*/ 452684 w 3207026"/>
                <a:gd name="connsiteY129" fmla="*/ 776833 h 3207026"/>
                <a:gd name="connsiteX130" fmla="*/ 486053 w 3207026"/>
                <a:gd name="connsiteY130" fmla="*/ 793693 h 3207026"/>
                <a:gd name="connsiteX131" fmla="*/ 531601 w 3207026"/>
                <a:gd name="connsiteY131" fmla="*/ 733206 h 3207026"/>
                <a:gd name="connsiteX132" fmla="*/ 507145 w 3207026"/>
                <a:gd name="connsiteY132" fmla="*/ 705858 h 3207026"/>
                <a:gd name="connsiteX133" fmla="*/ 388625 w 3207026"/>
                <a:gd name="connsiteY133" fmla="*/ 550692 h 3207026"/>
                <a:gd name="connsiteX134" fmla="*/ 550692 w 3207026"/>
                <a:gd name="connsiteY134" fmla="*/ 388625 h 3207026"/>
                <a:gd name="connsiteX135" fmla="*/ 705859 w 3207026"/>
                <a:gd name="connsiteY135" fmla="*/ 507145 h 3207026"/>
                <a:gd name="connsiteX136" fmla="*/ 733068 w 3207026"/>
                <a:gd name="connsiteY136" fmla="*/ 531478 h 3207026"/>
                <a:gd name="connsiteX137" fmla="*/ 792934 w 3207026"/>
                <a:gd name="connsiteY137" fmla="*/ 484552 h 3207026"/>
                <a:gd name="connsiteX138" fmla="*/ 776833 w 3207026"/>
                <a:gd name="connsiteY138" fmla="*/ 452684 h 3207026"/>
                <a:gd name="connsiteX139" fmla="*/ 702511 w 3207026"/>
                <a:gd name="connsiteY139" fmla="*/ 272130 h 3207026"/>
                <a:gd name="connsiteX140" fmla="*/ 901002 w 3207026"/>
                <a:gd name="connsiteY140" fmla="*/ 157531 h 3207026"/>
                <a:gd name="connsiteX141" fmla="*/ 1020206 w 3207026"/>
                <a:gd name="connsiteY141" fmla="*/ 312172 h 3207026"/>
                <a:gd name="connsiteX142" fmla="*/ 1039709 w 3207026"/>
                <a:gd name="connsiteY142" fmla="*/ 341982 h 3207026"/>
                <a:gd name="connsiteX143" fmla="*/ 1046705 w 3207026"/>
                <a:gd name="connsiteY143" fmla="*/ 338450 h 3207026"/>
                <a:gd name="connsiteX144" fmla="*/ 1110457 w 3207026"/>
                <a:gd name="connsiteY144" fmla="*/ 314295 h 3207026"/>
                <a:gd name="connsiteX145" fmla="*/ 1102858 w 3207026"/>
                <a:gd name="connsiteY145" fmla="*/ 277937 h 3207026"/>
                <a:gd name="connsiteX146" fmla="*/ 1077799 w 3207026"/>
                <a:gd name="connsiteY146" fmla="*/ 84299 h 3207026"/>
                <a:gd name="connsiteX147" fmla="*/ 1299188 w 3207026"/>
                <a:gd name="connsiteY147" fmla="*/ 24978 h 3207026"/>
                <a:gd name="connsiteX148" fmla="*/ 1374306 w 3207026"/>
                <a:gd name="connsiteY148" fmla="*/ 205203 h 3207026"/>
                <a:gd name="connsiteX149" fmla="*/ 1385895 w 3207026"/>
                <a:gd name="connsiteY149" fmla="*/ 240464 h 3207026"/>
                <a:gd name="connsiteX150" fmla="*/ 1461022 w 3207026"/>
                <a:gd name="connsiteY150" fmla="*/ 228999 h 3207026"/>
                <a:gd name="connsiteX151" fmla="*/ 1463002 w 3207026"/>
                <a:gd name="connsiteY151" fmla="*/ 193526 h 3207026"/>
                <a:gd name="connsiteX152" fmla="*/ 1488914 w 3207026"/>
                <a:gd name="connsiteY152" fmla="*/ 0 h 320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3207026" h="3207026">
                  <a:moveTo>
                    <a:pt x="1488914" y="0"/>
                  </a:moveTo>
                  <a:lnTo>
                    <a:pt x="1718112" y="0"/>
                  </a:lnTo>
                  <a:cubicBezTo>
                    <a:pt x="1727494" y="0"/>
                    <a:pt x="1736322" y="70104"/>
                    <a:pt x="1744025" y="193526"/>
                  </a:cubicBezTo>
                  <a:lnTo>
                    <a:pt x="1746005" y="228999"/>
                  </a:lnTo>
                  <a:lnTo>
                    <a:pt x="1821131" y="240464"/>
                  </a:lnTo>
                  <a:lnTo>
                    <a:pt x="1832721" y="205203"/>
                  </a:lnTo>
                  <a:cubicBezTo>
                    <a:pt x="1872105" y="87981"/>
                    <a:pt x="1898776" y="22550"/>
                    <a:pt x="1907839" y="24978"/>
                  </a:cubicBezTo>
                  <a:lnTo>
                    <a:pt x="2129227" y="84299"/>
                  </a:lnTo>
                  <a:cubicBezTo>
                    <a:pt x="2138290" y="86727"/>
                    <a:pt x="2128672" y="156727"/>
                    <a:pt x="2104169" y="277937"/>
                  </a:cubicBezTo>
                  <a:lnTo>
                    <a:pt x="2096856" y="312924"/>
                  </a:lnTo>
                  <a:lnTo>
                    <a:pt x="2110197" y="317529"/>
                  </a:lnTo>
                  <a:lnTo>
                    <a:pt x="2165746" y="344384"/>
                  </a:lnTo>
                  <a:lnTo>
                    <a:pt x="2186820" y="312172"/>
                  </a:lnTo>
                  <a:cubicBezTo>
                    <a:pt x="2255202" y="209138"/>
                    <a:pt x="2297899" y="152839"/>
                    <a:pt x="2306024" y="157531"/>
                  </a:cubicBezTo>
                  <a:lnTo>
                    <a:pt x="2504515" y="272130"/>
                  </a:lnTo>
                  <a:cubicBezTo>
                    <a:pt x="2512640" y="276821"/>
                    <a:pt x="2485233" y="341947"/>
                    <a:pt x="2430194" y="452684"/>
                  </a:cubicBezTo>
                  <a:lnTo>
                    <a:pt x="2412760" y="487189"/>
                  </a:lnTo>
                  <a:lnTo>
                    <a:pt x="2463149" y="521554"/>
                  </a:lnTo>
                  <a:lnTo>
                    <a:pt x="2474133" y="531322"/>
                  </a:lnTo>
                  <a:lnTo>
                    <a:pt x="2501168" y="507145"/>
                  </a:lnTo>
                  <a:cubicBezTo>
                    <a:pt x="2593887" y="425320"/>
                    <a:pt x="2649700" y="381991"/>
                    <a:pt x="2656334" y="388625"/>
                  </a:cubicBezTo>
                  <a:lnTo>
                    <a:pt x="2818402" y="550692"/>
                  </a:lnTo>
                  <a:cubicBezTo>
                    <a:pt x="2825036" y="557326"/>
                    <a:pt x="2781707" y="613139"/>
                    <a:pt x="2699882" y="705858"/>
                  </a:cubicBezTo>
                  <a:lnTo>
                    <a:pt x="2676038" y="732521"/>
                  </a:lnTo>
                  <a:lnTo>
                    <a:pt x="2678985" y="735785"/>
                  </a:lnTo>
                  <a:lnTo>
                    <a:pt x="2721679" y="793336"/>
                  </a:lnTo>
                  <a:lnTo>
                    <a:pt x="2754342" y="776833"/>
                  </a:lnTo>
                  <a:cubicBezTo>
                    <a:pt x="2865080" y="721793"/>
                    <a:pt x="2930206" y="694386"/>
                    <a:pt x="2934897" y="702511"/>
                  </a:cubicBezTo>
                  <a:lnTo>
                    <a:pt x="3049496" y="901002"/>
                  </a:lnTo>
                  <a:cubicBezTo>
                    <a:pt x="3054187" y="909127"/>
                    <a:pt x="2997888" y="951824"/>
                    <a:pt x="2894854" y="1020206"/>
                  </a:cubicBezTo>
                  <a:lnTo>
                    <a:pt x="2864966" y="1039760"/>
                  </a:lnTo>
                  <a:lnTo>
                    <a:pt x="2893764" y="1110241"/>
                  </a:lnTo>
                  <a:lnTo>
                    <a:pt x="2929089" y="1102858"/>
                  </a:lnTo>
                  <a:cubicBezTo>
                    <a:pt x="3050299" y="1078355"/>
                    <a:pt x="3120299" y="1068737"/>
                    <a:pt x="3122727" y="1077799"/>
                  </a:cubicBezTo>
                  <a:lnTo>
                    <a:pt x="3182048" y="1299187"/>
                  </a:lnTo>
                  <a:cubicBezTo>
                    <a:pt x="3184477" y="1308250"/>
                    <a:pt x="3119046" y="1334921"/>
                    <a:pt x="3001824" y="1374305"/>
                  </a:cubicBezTo>
                  <a:lnTo>
                    <a:pt x="2967440" y="1385606"/>
                  </a:lnTo>
                  <a:lnTo>
                    <a:pt x="2977336" y="1460983"/>
                  </a:lnTo>
                  <a:lnTo>
                    <a:pt x="3013501" y="1463001"/>
                  </a:lnTo>
                  <a:cubicBezTo>
                    <a:pt x="3136922" y="1470705"/>
                    <a:pt x="3207026" y="1479532"/>
                    <a:pt x="3207026" y="1488914"/>
                  </a:cubicBezTo>
                  <a:lnTo>
                    <a:pt x="3207026" y="1718112"/>
                  </a:lnTo>
                  <a:cubicBezTo>
                    <a:pt x="3207026" y="1727494"/>
                    <a:pt x="3136922" y="1736322"/>
                    <a:pt x="3013501" y="1744025"/>
                  </a:cubicBezTo>
                  <a:lnTo>
                    <a:pt x="2977379" y="1746041"/>
                  </a:lnTo>
                  <a:lnTo>
                    <a:pt x="2967330" y="1821384"/>
                  </a:lnTo>
                  <a:lnTo>
                    <a:pt x="3001824" y="1832721"/>
                  </a:lnTo>
                  <a:cubicBezTo>
                    <a:pt x="3119046" y="1872105"/>
                    <a:pt x="3184477" y="1898776"/>
                    <a:pt x="3182048" y="1907839"/>
                  </a:cubicBezTo>
                  <a:lnTo>
                    <a:pt x="3122727" y="2129227"/>
                  </a:lnTo>
                  <a:cubicBezTo>
                    <a:pt x="3120299" y="2138289"/>
                    <a:pt x="3050299" y="2128672"/>
                    <a:pt x="2929089" y="2104169"/>
                  </a:cubicBezTo>
                  <a:lnTo>
                    <a:pt x="2891830" y="2096381"/>
                  </a:lnTo>
                  <a:lnTo>
                    <a:pt x="2862247" y="2165487"/>
                  </a:lnTo>
                  <a:lnTo>
                    <a:pt x="2894854" y="2186820"/>
                  </a:lnTo>
                  <a:cubicBezTo>
                    <a:pt x="2997888" y="2255202"/>
                    <a:pt x="3054187" y="2297899"/>
                    <a:pt x="3049496" y="2306024"/>
                  </a:cubicBezTo>
                  <a:lnTo>
                    <a:pt x="2934897" y="2504515"/>
                  </a:lnTo>
                  <a:cubicBezTo>
                    <a:pt x="2930206" y="2512640"/>
                    <a:pt x="2865080" y="2485233"/>
                    <a:pt x="2754342" y="2430194"/>
                  </a:cubicBezTo>
                  <a:lnTo>
                    <a:pt x="2720974" y="2413334"/>
                  </a:lnTo>
                  <a:lnTo>
                    <a:pt x="2675425" y="2473820"/>
                  </a:lnTo>
                  <a:lnTo>
                    <a:pt x="2699882" y="2501168"/>
                  </a:lnTo>
                  <a:cubicBezTo>
                    <a:pt x="2781707" y="2593887"/>
                    <a:pt x="2825036" y="2649700"/>
                    <a:pt x="2818402" y="2656334"/>
                  </a:cubicBezTo>
                  <a:lnTo>
                    <a:pt x="2656334" y="2818402"/>
                  </a:lnTo>
                  <a:cubicBezTo>
                    <a:pt x="2649700" y="2825036"/>
                    <a:pt x="2593887" y="2781707"/>
                    <a:pt x="2501168" y="2699882"/>
                  </a:cubicBezTo>
                  <a:lnTo>
                    <a:pt x="2473958" y="2675549"/>
                  </a:lnTo>
                  <a:lnTo>
                    <a:pt x="2414092" y="2722475"/>
                  </a:lnTo>
                  <a:lnTo>
                    <a:pt x="2430194" y="2754342"/>
                  </a:lnTo>
                  <a:cubicBezTo>
                    <a:pt x="2485233" y="2865080"/>
                    <a:pt x="2512640" y="2930206"/>
                    <a:pt x="2504515" y="2934897"/>
                  </a:cubicBezTo>
                  <a:lnTo>
                    <a:pt x="2306024" y="3049496"/>
                  </a:lnTo>
                  <a:cubicBezTo>
                    <a:pt x="2297899" y="3054187"/>
                    <a:pt x="2255202" y="2997888"/>
                    <a:pt x="2186820" y="2894854"/>
                  </a:cubicBezTo>
                  <a:lnTo>
                    <a:pt x="2167318" y="2865045"/>
                  </a:lnTo>
                  <a:lnTo>
                    <a:pt x="2160322" y="2868577"/>
                  </a:lnTo>
                  <a:lnTo>
                    <a:pt x="2096570" y="2892732"/>
                  </a:lnTo>
                  <a:lnTo>
                    <a:pt x="2104169" y="2929089"/>
                  </a:lnTo>
                  <a:cubicBezTo>
                    <a:pt x="2128672" y="3050299"/>
                    <a:pt x="2138290" y="3120299"/>
                    <a:pt x="2129227" y="3122727"/>
                  </a:cubicBezTo>
                  <a:lnTo>
                    <a:pt x="1907839" y="3182048"/>
                  </a:lnTo>
                  <a:cubicBezTo>
                    <a:pt x="1898776" y="3184477"/>
                    <a:pt x="1872105" y="3119046"/>
                    <a:pt x="1832721" y="3001824"/>
                  </a:cubicBezTo>
                  <a:lnTo>
                    <a:pt x="1821131" y="2966562"/>
                  </a:lnTo>
                  <a:lnTo>
                    <a:pt x="1746005" y="2978028"/>
                  </a:lnTo>
                  <a:lnTo>
                    <a:pt x="1744025" y="3013501"/>
                  </a:lnTo>
                  <a:cubicBezTo>
                    <a:pt x="1736322" y="3136922"/>
                    <a:pt x="1727494" y="3207026"/>
                    <a:pt x="1718112" y="3207026"/>
                  </a:cubicBezTo>
                  <a:lnTo>
                    <a:pt x="1488914" y="3207026"/>
                  </a:lnTo>
                  <a:cubicBezTo>
                    <a:pt x="1479532" y="3207026"/>
                    <a:pt x="1470705" y="3136922"/>
                    <a:pt x="1463002" y="3013501"/>
                  </a:cubicBezTo>
                  <a:lnTo>
                    <a:pt x="1461022" y="2978028"/>
                  </a:lnTo>
                  <a:lnTo>
                    <a:pt x="1385895" y="2966562"/>
                  </a:lnTo>
                  <a:lnTo>
                    <a:pt x="1374306" y="3001824"/>
                  </a:lnTo>
                  <a:cubicBezTo>
                    <a:pt x="1334921" y="3119046"/>
                    <a:pt x="1308250" y="3184477"/>
                    <a:pt x="1299188" y="3182048"/>
                  </a:cubicBezTo>
                  <a:lnTo>
                    <a:pt x="1077799" y="3122727"/>
                  </a:lnTo>
                  <a:cubicBezTo>
                    <a:pt x="1068737" y="3120299"/>
                    <a:pt x="1078355" y="3050299"/>
                    <a:pt x="1102858" y="2929089"/>
                  </a:cubicBezTo>
                  <a:lnTo>
                    <a:pt x="1110170" y="2894103"/>
                  </a:lnTo>
                  <a:lnTo>
                    <a:pt x="1096830" y="2889498"/>
                  </a:lnTo>
                  <a:lnTo>
                    <a:pt x="1041280" y="2862643"/>
                  </a:lnTo>
                  <a:lnTo>
                    <a:pt x="1020206" y="2894854"/>
                  </a:lnTo>
                  <a:cubicBezTo>
                    <a:pt x="951824" y="2997888"/>
                    <a:pt x="909127" y="3054187"/>
                    <a:pt x="901002" y="3049496"/>
                  </a:cubicBezTo>
                  <a:lnTo>
                    <a:pt x="702511" y="2934897"/>
                  </a:lnTo>
                  <a:cubicBezTo>
                    <a:pt x="694386" y="2930206"/>
                    <a:pt x="721793" y="2865080"/>
                    <a:pt x="776833" y="2754342"/>
                  </a:cubicBezTo>
                  <a:lnTo>
                    <a:pt x="794267" y="2719837"/>
                  </a:lnTo>
                  <a:lnTo>
                    <a:pt x="743878" y="2685473"/>
                  </a:lnTo>
                  <a:lnTo>
                    <a:pt x="732894" y="2675705"/>
                  </a:lnTo>
                  <a:lnTo>
                    <a:pt x="705859" y="2699882"/>
                  </a:lnTo>
                  <a:cubicBezTo>
                    <a:pt x="613140" y="2781707"/>
                    <a:pt x="557326" y="2825036"/>
                    <a:pt x="550692" y="2818402"/>
                  </a:cubicBezTo>
                  <a:lnTo>
                    <a:pt x="388625" y="2656334"/>
                  </a:lnTo>
                  <a:cubicBezTo>
                    <a:pt x="381991" y="2649700"/>
                    <a:pt x="425320" y="2593887"/>
                    <a:pt x="507145" y="2501168"/>
                  </a:cubicBezTo>
                  <a:lnTo>
                    <a:pt x="530988" y="2474506"/>
                  </a:lnTo>
                  <a:lnTo>
                    <a:pt x="528041" y="2471241"/>
                  </a:lnTo>
                  <a:lnTo>
                    <a:pt x="485348" y="2413690"/>
                  </a:lnTo>
                  <a:lnTo>
                    <a:pt x="452684" y="2430194"/>
                  </a:lnTo>
                  <a:cubicBezTo>
                    <a:pt x="341947" y="2485233"/>
                    <a:pt x="276821" y="2512640"/>
                    <a:pt x="272130" y="2504515"/>
                  </a:cubicBezTo>
                  <a:lnTo>
                    <a:pt x="157530" y="2306024"/>
                  </a:lnTo>
                  <a:cubicBezTo>
                    <a:pt x="152839" y="2297899"/>
                    <a:pt x="209138" y="2255202"/>
                    <a:pt x="312172" y="2186820"/>
                  </a:cubicBezTo>
                  <a:lnTo>
                    <a:pt x="342061" y="2167266"/>
                  </a:lnTo>
                  <a:lnTo>
                    <a:pt x="313263" y="2096785"/>
                  </a:lnTo>
                  <a:lnTo>
                    <a:pt x="277937" y="2104169"/>
                  </a:lnTo>
                  <a:cubicBezTo>
                    <a:pt x="156727" y="2128672"/>
                    <a:pt x="86727" y="2138289"/>
                    <a:pt x="84299" y="2129227"/>
                  </a:cubicBezTo>
                  <a:lnTo>
                    <a:pt x="24978" y="1907839"/>
                  </a:lnTo>
                  <a:cubicBezTo>
                    <a:pt x="22550" y="1898776"/>
                    <a:pt x="87980" y="1872105"/>
                    <a:pt x="205202" y="1832721"/>
                  </a:cubicBezTo>
                  <a:lnTo>
                    <a:pt x="239587" y="1821420"/>
                  </a:lnTo>
                  <a:lnTo>
                    <a:pt x="229691" y="1746043"/>
                  </a:lnTo>
                  <a:lnTo>
                    <a:pt x="193525" y="1744025"/>
                  </a:lnTo>
                  <a:cubicBezTo>
                    <a:pt x="70104" y="1736322"/>
                    <a:pt x="0" y="1727494"/>
                    <a:pt x="0" y="1718112"/>
                  </a:cubicBezTo>
                  <a:lnTo>
                    <a:pt x="0" y="1488914"/>
                  </a:lnTo>
                  <a:cubicBezTo>
                    <a:pt x="0" y="1479532"/>
                    <a:pt x="70104" y="1470705"/>
                    <a:pt x="193525" y="1463001"/>
                  </a:cubicBezTo>
                  <a:lnTo>
                    <a:pt x="229647" y="1460985"/>
                  </a:lnTo>
                  <a:lnTo>
                    <a:pt x="239697" y="1385643"/>
                  </a:lnTo>
                  <a:lnTo>
                    <a:pt x="205202" y="1374305"/>
                  </a:lnTo>
                  <a:cubicBezTo>
                    <a:pt x="87980" y="1334921"/>
                    <a:pt x="22550" y="1308250"/>
                    <a:pt x="24978" y="1299187"/>
                  </a:cubicBezTo>
                  <a:lnTo>
                    <a:pt x="84299" y="1077799"/>
                  </a:lnTo>
                  <a:cubicBezTo>
                    <a:pt x="86727" y="1068737"/>
                    <a:pt x="156727" y="1078355"/>
                    <a:pt x="277937" y="1102858"/>
                  </a:cubicBezTo>
                  <a:lnTo>
                    <a:pt x="315196" y="1110645"/>
                  </a:lnTo>
                  <a:lnTo>
                    <a:pt x="344779" y="1041539"/>
                  </a:lnTo>
                  <a:lnTo>
                    <a:pt x="312173" y="1020206"/>
                  </a:lnTo>
                  <a:cubicBezTo>
                    <a:pt x="209138" y="951824"/>
                    <a:pt x="152839" y="909127"/>
                    <a:pt x="157530" y="901002"/>
                  </a:cubicBezTo>
                  <a:lnTo>
                    <a:pt x="272130" y="702511"/>
                  </a:lnTo>
                  <a:cubicBezTo>
                    <a:pt x="276821" y="694386"/>
                    <a:pt x="341947" y="721793"/>
                    <a:pt x="452684" y="776833"/>
                  </a:cubicBezTo>
                  <a:lnTo>
                    <a:pt x="486053" y="793693"/>
                  </a:lnTo>
                  <a:lnTo>
                    <a:pt x="531601" y="733206"/>
                  </a:lnTo>
                  <a:lnTo>
                    <a:pt x="507145" y="705858"/>
                  </a:lnTo>
                  <a:cubicBezTo>
                    <a:pt x="425320" y="613139"/>
                    <a:pt x="381991" y="557326"/>
                    <a:pt x="388625" y="550692"/>
                  </a:cubicBezTo>
                  <a:lnTo>
                    <a:pt x="550692" y="388625"/>
                  </a:lnTo>
                  <a:cubicBezTo>
                    <a:pt x="557326" y="381991"/>
                    <a:pt x="613140" y="425320"/>
                    <a:pt x="705859" y="507145"/>
                  </a:cubicBezTo>
                  <a:lnTo>
                    <a:pt x="733068" y="531478"/>
                  </a:lnTo>
                  <a:lnTo>
                    <a:pt x="792934" y="484552"/>
                  </a:lnTo>
                  <a:lnTo>
                    <a:pt x="776833" y="452684"/>
                  </a:lnTo>
                  <a:cubicBezTo>
                    <a:pt x="721794" y="341947"/>
                    <a:pt x="694386" y="276821"/>
                    <a:pt x="702511" y="272130"/>
                  </a:cubicBezTo>
                  <a:lnTo>
                    <a:pt x="901002" y="157531"/>
                  </a:lnTo>
                  <a:cubicBezTo>
                    <a:pt x="909127" y="152839"/>
                    <a:pt x="951824" y="209138"/>
                    <a:pt x="1020206" y="312172"/>
                  </a:cubicBezTo>
                  <a:lnTo>
                    <a:pt x="1039709" y="341982"/>
                  </a:lnTo>
                  <a:lnTo>
                    <a:pt x="1046705" y="338450"/>
                  </a:lnTo>
                  <a:lnTo>
                    <a:pt x="1110457" y="314295"/>
                  </a:lnTo>
                  <a:lnTo>
                    <a:pt x="1102858" y="277937"/>
                  </a:lnTo>
                  <a:cubicBezTo>
                    <a:pt x="1078355" y="156727"/>
                    <a:pt x="1068737" y="86727"/>
                    <a:pt x="1077799" y="84299"/>
                  </a:cubicBezTo>
                  <a:lnTo>
                    <a:pt x="1299188" y="24978"/>
                  </a:lnTo>
                  <a:cubicBezTo>
                    <a:pt x="1308250" y="22550"/>
                    <a:pt x="1334921" y="87981"/>
                    <a:pt x="1374306" y="205203"/>
                  </a:cubicBezTo>
                  <a:lnTo>
                    <a:pt x="1385895" y="240464"/>
                  </a:lnTo>
                  <a:lnTo>
                    <a:pt x="1461022" y="228999"/>
                  </a:lnTo>
                  <a:lnTo>
                    <a:pt x="1463002" y="193526"/>
                  </a:lnTo>
                  <a:cubicBezTo>
                    <a:pt x="1470705" y="70104"/>
                    <a:pt x="1479532" y="0"/>
                    <a:pt x="148891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EB63158-DC8B-4DAC-9F76-21D6829603EB}"/>
                </a:ext>
              </a:extLst>
            </p:cNvPr>
            <p:cNvSpPr/>
            <p:nvPr/>
          </p:nvSpPr>
          <p:spPr>
            <a:xfrm>
              <a:off x="4770006" y="2103006"/>
              <a:ext cx="2651989" cy="265198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E124282-AFF3-4D23-BAA3-A74F538FBA70}"/>
                </a:ext>
              </a:extLst>
            </p:cNvPr>
            <p:cNvSpPr/>
            <p:nvPr/>
          </p:nvSpPr>
          <p:spPr>
            <a:xfrm>
              <a:off x="4872085" y="2205085"/>
              <a:ext cx="2447830" cy="2447830"/>
            </a:xfrm>
            <a:prstGeom prst="ellipse">
              <a:avLst/>
            </a:prstGeom>
            <a:solidFill>
              <a:srgbClr val="0BC0F9"/>
            </a:solidFill>
            <a:ln>
              <a:noFill/>
            </a:ln>
            <a:effectLst>
              <a:innerShdw blurRad="292100">
                <a:srgbClr val="21589E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CC37C97-BD25-431D-A505-E85668A244AB}"/>
                </a:ext>
              </a:extLst>
            </p:cNvPr>
            <p:cNvSpPr/>
            <p:nvPr/>
          </p:nvSpPr>
          <p:spPr>
            <a:xfrm>
              <a:off x="5322277" y="3634639"/>
              <a:ext cx="1547446" cy="970670"/>
            </a:xfrm>
            <a:prstGeom prst="ellipse">
              <a:avLst/>
            </a:prstGeom>
            <a:gradFill>
              <a:gsLst>
                <a:gs pos="0">
                  <a:srgbClr val="59BEEE">
                    <a:alpha val="0"/>
                  </a:srgbClr>
                </a:gs>
                <a:gs pos="49000">
                  <a:srgbClr val="68D7FB"/>
                </a:gs>
              </a:gsLst>
              <a:lin ang="5400000" scaled="1"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5EF2FBA-A00A-447D-8675-56950E9A7DBB}"/>
                </a:ext>
              </a:extLst>
            </p:cNvPr>
            <p:cNvSpPr/>
            <p:nvPr/>
          </p:nvSpPr>
          <p:spPr>
            <a:xfrm>
              <a:off x="5322277" y="2335978"/>
              <a:ext cx="1547446" cy="109302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31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8809" y="1542745"/>
            <a:ext cx="1256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/>
      <p:bldP spid="33" grpId="0"/>
      <p:bldP spid="34" grpId="0"/>
      <p:bldP spid="35" grpId="0"/>
      <p:bldP spid="36" grpId="0" animBg="1"/>
      <p:bldP spid="38" grpId="0" animBg="1"/>
      <p:bldP spid="40" grpId="0" animBg="1"/>
      <p:bldP spid="42" grpId="0" animBg="1"/>
      <p:bldP spid="4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>
            <a:extLst>
              <a:ext uri="{FF2B5EF4-FFF2-40B4-BE49-F238E27FC236}">
                <a16:creationId xmlns:a16="http://schemas.microsoft.com/office/drawing/2014/main" id="{6F579657-88D7-4BC0-B737-DB282DB02817}"/>
              </a:ext>
            </a:extLst>
          </p:cNvPr>
          <p:cNvSpPr/>
          <p:nvPr/>
        </p:nvSpPr>
        <p:spPr>
          <a:xfrm>
            <a:off x="-633413" y="1085851"/>
            <a:ext cx="352425" cy="354013"/>
          </a:xfrm>
          <a:prstGeom prst="teardrop">
            <a:avLst/>
          </a:prstGeom>
          <a:solidFill>
            <a:srgbClr val="1B26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91F7FFB5-0E3F-4572-A41C-5B781CCDE633}"/>
              </a:ext>
            </a:extLst>
          </p:cNvPr>
          <p:cNvSpPr/>
          <p:nvPr/>
        </p:nvSpPr>
        <p:spPr>
          <a:xfrm>
            <a:off x="-633413" y="1498601"/>
            <a:ext cx="352425" cy="352425"/>
          </a:xfrm>
          <a:prstGeom prst="teardrop">
            <a:avLst/>
          </a:prstGeom>
          <a:solidFill>
            <a:srgbClr val="0F4C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A2B8C9B7-A95D-4CA8-9608-9BE3EC78FA1A}"/>
              </a:ext>
            </a:extLst>
          </p:cNvPr>
          <p:cNvSpPr/>
          <p:nvPr/>
        </p:nvSpPr>
        <p:spPr>
          <a:xfrm>
            <a:off x="-633413" y="1909763"/>
            <a:ext cx="352425" cy="354012"/>
          </a:xfrm>
          <a:prstGeom prst="teardrop">
            <a:avLst/>
          </a:prstGeom>
          <a:solidFill>
            <a:srgbClr val="00B7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596C60FE-D929-45E1-8394-EDE5C5FD3017}"/>
              </a:ext>
            </a:extLst>
          </p:cNvPr>
          <p:cNvSpPr/>
          <p:nvPr/>
        </p:nvSpPr>
        <p:spPr>
          <a:xfrm>
            <a:off x="-633413" y="2322513"/>
            <a:ext cx="352425" cy="354012"/>
          </a:xfrm>
          <a:prstGeom prst="teardrop">
            <a:avLst/>
          </a:prstGeom>
          <a:solidFill>
            <a:srgbClr val="FDCB9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E09672-54E9-4ED1-AEDA-0D1B379FFB65}"/>
              </a:ext>
            </a:extLst>
          </p:cNvPr>
          <p:cNvSpPr/>
          <p:nvPr/>
        </p:nvSpPr>
        <p:spPr>
          <a:xfrm>
            <a:off x="191223" y="167187"/>
            <a:ext cx="2339975" cy="2263775"/>
          </a:xfrm>
          <a:prstGeom prst="rect">
            <a:avLst/>
          </a:prstGeom>
          <a:solidFill>
            <a:srgbClr val="1B2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4755B9-8E02-4162-BD8C-E656BC4B7E0F}"/>
              </a:ext>
            </a:extLst>
          </p:cNvPr>
          <p:cNvSpPr/>
          <p:nvPr/>
        </p:nvSpPr>
        <p:spPr>
          <a:xfrm>
            <a:off x="2531198" y="167186"/>
            <a:ext cx="722313" cy="2470150"/>
          </a:xfrm>
          <a:custGeom>
            <a:avLst/>
            <a:gdLst>
              <a:gd name="connsiteX0" fmla="*/ 0 w 1152523"/>
              <a:gd name="connsiteY0" fmla="*/ 0 h 1371600"/>
              <a:gd name="connsiteX1" fmla="*/ 1152523 w 1152523"/>
              <a:gd name="connsiteY1" fmla="*/ 0 h 1371600"/>
              <a:gd name="connsiteX2" fmla="*/ 1152523 w 1152523"/>
              <a:gd name="connsiteY2" fmla="*/ 1371600 h 1371600"/>
              <a:gd name="connsiteX3" fmla="*/ 0 w 1152523"/>
              <a:gd name="connsiteY3" fmla="*/ 1371600 h 1371600"/>
              <a:gd name="connsiteX4" fmla="*/ 0 w 1152523"/>
              <a:gd name="connsiteY4" fmla="*/ 0 h 1371600"/>
              <a:gd name="connsiteX0" fmla="*/ 0 w 1157286"/>
              <a:gd name="connsiteY0" fmla="*/ 0 h 1485900"/>
              <a:gd name="connsiteX1" fmla="*/ 1152523 w 1157286"/>
              <a:gd name="connsiteY1" fmla="*/ 0 h 1485900"/>
              <a:gd name="connsiteX2" fmla="*/ 1157286 w 1157286"/>
              <a:gd name="connsiteY2" fmla="*/ 1485900 h 1485900"/>
              <a:gd name="connsiteX3" fmla="*/ 0 w 1157286"/>
              <a:gd name="connsiteY3" fmla="*/ 1371600 h 1485900"/>
              <a:gd name="connsiteX4" fmla="*/ 0 w 1157286"/>
              <a:gd name="connsiteY4" fmla="*/ 0 h 1485900"/>
              <a:gd name="connsiteX0" fmla="*/ 0 w 1157744"/>
              <a:gd name="connsiteY0" fmla="*/ 0 h 1485900"/>
              <a:gd name="connsiteX1" fmla="*/ 1157286 w 1157744"/>
              <a:gd name="connsiteY1" fmla="*/ 323850 h 1485900"/>
              <a:gd name="connsiteX2" fmla="*/ 1157286 w 1157744"/>
              <a:gd name="connsiteY2" fmla="*/ 1485900 h 1485900"/>
              <a:gd name="connsiteX3" fmla="*/ 0 w 1157744"/>
              <a:gd name="connsiteY3" fmla="*/ 1371600 h 1485900"/>
              <a:gd name="connsiteX4" fmla="*/ 0 w 1157744"/>
              <a:gd name="connsiteY4" fmla="*/ 0 h 1485900"/>
              <a:gd name="connsiteX0" fmla="*/ 0 w 1162260"/>
              <a:gd name="connsiteY0" fmla="*/ 0 h 1485900"/>
              <a:gd name="connsiteX1" fmla="*/ 1162049 w 1162260"/>
              <a:gd name="connsiteY1" fmla="*/ 314325 h 1485900"/>
              <a:gd name="connsiteX2" fmla="*/ 1157286 w 1162260"/>
              <a:gd name="connsiteY2" fmla="*/ 1485900 h 1485900"/>
              <a:gd name="connsiteX3" fmla="*/ 0 w 1162260"/>
              <a:gd name="connsiteY3" fmla="*/ 1371600 h 1485900"/>
              <a:gd name="connsiteX4" fmla="*/ 0 w 1162260"/>
              <a:gd name="connsiteY4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260" h="1485900">
                <a:moveTo>
                  <a:pt x="0" y="0"/>
                </a:moveTo>
                <a:lnTo>
                  <a:pt x="1162049" y="314325"/>
                </a:lnTo>
                <a:cubicBezTo>
                  <a:pt x="1163637" y="809625"/>
                  <a:pt x="1155698" y="990600"/>
                  <a:pt x="1157286" y="1485900"/>
                </a:cubicBez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44A56"/>
              </a:gs>
              <a:gs pos="100000">
                <a:srgbClr val="1B262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96A4734E-1B5D-4D3D-BE88-56325C391B84}"/>
              </a:ext>
            </a:extLst>
          </p:cNvPr>
          <p:cNvSpPr/>
          <p:nvPr/>
        </p:nvSpPr>
        <p:spPr>
          <a:xfrm>
            <a:off x="3253510" y="571503"/>
            <a:ext cx="8938490" cy="1954212"/>
          </a:xfrm>
          <a:prstGeom prst="homePlate">
            <a:avLst>
              <a:gd name="adj" fmla="val 39371"/>
            </a:avLst>
          </a:prstGeom>
          <a:solidFill>
            <a:srgbClr val="1B262C"/>
          </a:solidFill>
          <a:ln>
            <a:noFill/>
          </a:ln>
          <a:effectLst>
            <a:outerShdw blurRad="190500" dist="1270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C404CC8-CB8F-4DBF-B6D4-D55BC1A0333E}"/>
              </a:ext>
            </a:extLst>
          </p:cNvPr>
          <p:cNvSpPr/>
          <p:nvPr/>
        </p:nvSpPr>
        <p:spPr>
          <a:xfrm>
            <a:off x="255137" y="269356"/>
            <a:ext cx="2212158" cy="205866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1D6A9D8-FB8A-4428-88C7-48E93CAD9634}"/>
              </a:ext>
            </a:extLst>
          </p:cNvPr>
          <p:cNvSpPr/>
          <p:nvPr/>
        </p:nvSpPr>
        <p:spPr>
          <a:xfrm>
            <a:off x="424585" y="402137"/>
            <a:ext cx="1873250" cy="1793875"/>
          </a:xfrm>
          <a:prstGeom prst="ellipse">
            <a:avLst/>
          </a:prstGeom>
          <a:solidFill>
            <a:srgbClr val="1B2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317265-1046-4FED-AD74-D56D0F9E7D4B}"/>
              </a:ext>
            </a:extLst>
          </p:cNvPr>
          <p:cNvSpPr txBox="1"/>
          <p:nvPr/>
        </p:nvSpPr>
        <p:spPr>
          <a:xfrm>
            <a:off x="286472" y="952999"/>
            <a:ext cx="2116138" cy="677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Tiết</a:t>
            </a:r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3+4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D8DB02B-2D0E-4EBD-87A6-DFB2CFEF164F}"/>
              </a:ext>
            </a:extLst>
          </p:cNvPr>
          <p:cNvSpPr txBox="1"/>
          <p:nvPr/>
        </p:nvSpPr>
        <p:spPr>
          <a:xfrm>
            <a:off x="3253510" y="541341"/>
            <a:ext cx="817649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BÀI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Làm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quen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với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chương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trình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 </a:t>
            </a:r>
            <a:endParaRPr lang="en-US" sz="3200" b="1" dirty="0" smtClean="0">
              <a:solidFill>
                <a:srgbClr val="FFFFFF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FFFFFF"/>
                </a:solidFill>
                <a:latin typeface="Arial"/>
              </a:rPr>
              <a:t>và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ngôn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ngữ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lập</a:t>
            </a:r>
            <a:r>
              <a:rPr lang="en-US" sz="32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</a:rPr>
              <a:t>trình</a:t>
            </a:r>
            <a:endParaRPr lang="en-US" sz="32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0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9" grpId="0" animBg="1"/>
      <p:bldP spid="30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99000">
              <a:srgbClr val="0000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7343286-752F-4E9F-8529-7D790EB48BBE}"/>
              </a:ext>
            </a:extLst>
          </p:cNvPr>
          <p:cNvSpPr/>
          <p:nvPr/>
        </p:nvSpPr>
        <p:spPr>
          <a:xfrm>
            <a:off x="2885440" y="-182880"/>
            <a:ext cx="12461240" cy="11285381"/>
          </a:xfrm>
          <a:prstGeom prst="roundRect">
            <a:avLst>
              <a:gd name="adj" fmla="val 3742"/>
            </a:avLst>
          </a:prstGeom>
          <a:solidFill>
            <a:schemeClr val="bg1">
              <a:alpha val="5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04CCB5C-9E51-4363-A2CD-89F9CE36EC44}"/>
              </a:ext>
            </a:extLst>
          </p:cNvPr>
          <p:cNvSpPr/>
          <p:nvPr/>
        </p:nvSpPr>
        <p:spPr>
          <a:xfrm>
            <a:off x="203200" y="-22305"/>
            <a:ext cx="6746240" cy="6746240"/>
          </a:xfrm>
          <a:prstGeom prst="ellipse">
            <a:avLst/>
          </a:prstGeom>
          <a:gradFill flip="none" rotWithShape="1">
            <a:gsLst>
              <a:gs pos="3000">
                <a:srgbClr val="66FFFF">
                  <a:alpha val="79000"/>
                </a:srgbClr>
              </a:gs>
              <a:gs pos="74000">
                <a:srgbClr val="00006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36D080-247F-4F2D-BE41-AA40848F337C}"/>
              </a:ext>
            </a:extLst>
          </p:cNvPr>
          <p:cNvSpPr/>
          <p:nvPr/>
        </p:nvSpPr>
        <p:spPr>
          <a:xfrm>
            <a:off x="2113280" y="3033660"/>
            <a:ext cx="3157655" cy="2575341"/>
          </a:xfrm>
          <a:prstGeom prst="roundRect">
            <a:avLst>
              <a:gd name="adj" fmla="val 3742"/>
            </a:avLst>
          </a:prstGeom>
          <a:noFill/>
          <a:ln>
            <a:gradFill flip="none" rotWithShape="1">
              <a:gsLst>
                <a:gs pos="0">
                  <a:srgbClr val="00FFFF">
                    <a:alpha val="60000"/>
                  </a:srgbClr>
                </a:gs>
                <a:gs pos="100000">
                  <a:srgbClr val="00CCFF">
                    <a:alpha val="60000"/>
                  </a:srgbClr>
                </a:gs>
              </a:gsLst>
              <a:lin ang="13500000" scaled="1"/>
              <a:tileRect/>
            </a:gra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988B8C-C717-4AC2-BC3D-7F4486658CC3}"/>
              </a:ext>
            </a:extLst>
          </p:cNvPr>
          <p:cNvSpPr/>
          <p:nvPr/>
        </p:nvSpPr>
        <p:spPr>
          <a:xfrm>
            <a:off x="2113280" y="3284600"/>
            <a:ext cx="3157655" cy="2575341"/>
          </a:xfrm>
          <a:prstGeom prst="roundRect">
            <a:avLst>
              <a:gd name="adj" fmla="val 3742"/>
            </a:avLst>
          </a:prstGeom>
          <a:noFill/>
          <a:ln>
            <a:gradFill flip="none" rotWithShape="1">
              <a:gsLst>
                <a:gs pos="0">
                  <a:srgbClr val="00FFFF">
                    <a:alpha val="40000"/>
                  </a:srgbClr>
                </a:gs>
                <a:gs pos="100000">
                  <a:srgbClr val="00CCFF">
                    <a:alpha val="40000"/>
                  </a:srgbClr>
                </a:gs>
              </a:gsLst>
              <a:lin ang="13500000" scaled="1"/>
              <a:tileRect/>
            </a:gra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09AEE6-DA3A-44FD-8926-CD407F0B0A12}"/>
              </a:ext>
            </a:extLst>
          </p:cNvPr>
          <p:cNvSpPr/>
          <p:nvPr/>
        </p:nvSpPr>
        <p:spPr>
          <a:xfrm>
            <a:off x="2113280" y="3535539"/>
            <a:ext cx="3157655" cy="2575341"/>
          </a:xfrm>
          <a:prstGeom prst="roundRect">
            <a:avLst>
              <a:gd name="adj" fmla="val 3742"/>
            </a:avLst>
          </a:prstGeom>
          <a:noFill/>
          <a:ln>
            <a:gradFill flip="none" rotWithShape="1">
              <a:gsLst>
                <a:gs pos="0">
                  <a:srgbClr val="00FFFF">
                    <a:alpha val="20000"/>
                  </a:srgbClr>
                </a:gs>
                <a:gs pos="100000">
                  <a:srgbClr val="00CCFF">
                    <a:alpha val="20000"/>
                  </a:srgbClr>
                </a:gs>
              </a:gsLst>
              <a:lin ang="13500000" scaled="1"/>
              <a:tileRect/>
            </a:gra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2F6FF9-12E7-48D6-A759-196A37046256}"/>
              </a:ext>
            </a:extLst>
          </p:cNvPr>
          <p:cNvSpPr/>
          <p:nvPr/>
        </p:nvSpPr>
        <p:spPr>
          <a:xfrm>
            <a:off x="2113280" y="2280842"/>
            <a:ext cx="3157655" cy="2575341"/>
          </a:xfrm>
          <a:prstGeom prst="roundRect">
            <a:avLst>
              <a:gd name="adj" fmla="val 3742"/>
            </a:avLst>
          </a:prstGeom>
          <a:gradFill>
            <a:gsLst>
              <a:gs pos="0">
                <a:srgbClr val="00FFFF"/>
              </a:gs>
              <a:gs pos="100000">
                <a:srgbClr val="00CCFF"/>
              </a:gs>
            </a:gsLst>
            <a:lin ang="13500000" scaled="1"/>
          </a:gra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DEF37B-A72B-4B96-BEC6-466F6C5CA063}"/>
              </a:ext>
            </a:extLst>
          </p:cNvPr>
          <p:cNvSpPr/>
          <p:nvPr/>
        </p:nvSpPr>
        <p:spPr>
          <a:xfrm>
            <a:off x="2113280" y="2531781"/>
            <a:ext cx="3157655" cy="2575341"/>
          </a:xfrm>
          <a:prstGeom prst="roundRect">
            <a:avLst>
              <a:gd name="adj" fmla="val 3742"/>
            </a:avLst>
          </a:prstGeom>
          <a:noFill/>
          <a:ln>
            <a:gradFill flip="none" rotWithShape="1">
              <a:gsLst>
                <a:gs pos="0">
                  <a:srgbClr val="00FFFF"/>
                </a:gs>
                <a:gs pos="100000">
                  <a:srgbClr val="00CCFF"/>
                </a:gs>
              </a:gsLst>
              <a:lin ang="13500000" scaled="1"/>
              <a:tileRect/>
            </a:gra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B37728-8850-46C2-8996-358EBA823473}"/>
              </a:ext>
            </a:extLst>
          </p:cNvPr>
          <p:cNvSpPr/>
          <p:nvPr/>
        </p:nvSpPr>
        <p:spPr>
          <a:xfrm>
            <a:off x="2113280" y="2782721"/>
            <a:ext cx="3157655" cy="2575341"/>
          </a:xfrm>
          <a:prstGeom prst="roundRect">
            <a:avLst>
              <a:gd name="adj" fmla="val 3742"/>
            </a:avLst>
          </a:prstGeom>
          <a:noFill/>
          <a:ln>
            <a:gradFill flip="none" rotWithShape="1">
              <a:gsLst>
                <a:gs pos="0">
                  <a:srgbClr val="00FFFF"/>
                </a:gs>
                <a:gs pos="100000">
                  <a:srgbClr val="00CCFF"/>
                </a:gs>
              </a:gsLst>
              <a:lin ang="13500000" scaled="1"/>
              <a:tileRect/>
            </a:gra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194887-A175-4224-A510-8F5386D5FAB6}"/>
              </a:ext>
            </a:extLst>
          </p:cNvPr>
          <p:cNvSpPr/>
          <p:nvPr/>
        </p:nvSpPr>
        <p:spPr>
          <a:xfrm>
            <a:off x="2113280" y="1920240"/>
            <a:ext cx="3157655" cy="2575341"/>
          </a:xfrm>
          <a:prstGeom prst="roundRect">
            <a:avLst>
              <a:gd name="adj" fmla="val 3742"/>
            </a:avLst>
          </a:prstGeom>
          <a:solidFill>
            <a:schemeClr val="bg1"/>
          </a:solidFill>
          <a:ln>
            <a:noFill/>
          </a:ln>
          <a:scene3d>
            <a:camera prst="isometricTopUp"/>
            <a:lightRig rig="balanced" dir="t"/>
          </a:scene3d>
          <a:sp3d extrusionH="2032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E55D60A-E65A-43F4-AA09-A1ECCC5B9EC9}"/>
              </a:ext>
            </a:extLst>
          </p:cNvPr>
          <p:cNvSpPr/>
          <p:nvPr/>
        </p:nvSpPr>
        <p:spPr>
          <a:xfrm>
            <a:off x="2779240" y="1367434"/>
            <a:ext cx="1686065" cy="1686065"/>
          </a:xfrm>
          <a:prstGeom prst="ellipse">
            <a:avLst/>
          </a:prstGeom>
          <a:gradFill>
            <a:gsLst>
              <a:gs pos="0">
                <a:srgbClr val="02FFFF"/>
              </a:gs>
              <a:gs pos="99000">
                <a:srgbClr val="6600CC">
                  <a:alpha val="54000"/>
                </a:srgbClr>
              </a:gs>
            </a:gsLst>
            <a:lin ang="5400000" scaled="1"/>
          </a:gradFill>
          <a:ln>
            <a:noFill/>
          </a:ln>
          <a:effectLst>
            <a:reflection blurRad="152400" stA="98000" endPos="36000" dist="558800" dir="5400000" sy="-100000" algn="bl" rotWithShape="0"/>
          </a:effectLst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4BD54B7-67C2-4327-B2E1-1933A9FD803F}"/>
              </a:ext>
            </a:extLst>
          </p:cNvPr>
          <p:cNvSpPr/>
          <p:nvPr/>
        </p:nvSpPr>
        <p:spPr>
          <a:xfrm>
            <a:off x="2397448" y="882097"/>
            <a:ext cx="2626905" cy="2680902"/>
          </a:xfrm>
          <a:custGeom>
            <a:avLst/>
            <a:gdLst>
              <a:gd name="connsiteX0" fmla="*/ 1084690 w 2125686"/>
              <a:gd name="connsiteY0" fmla="*/ 0 h 2169380"/>
              <a:gd name="connsiteX1" fmla="*/ 1691151 w 2125686"/>
              <a:gd name="connsiteY1" fmla="*/ 185248 h 2169380"/>
              <a:gd name="connsiteX2" fmla="*/ 1765231 w 2125686"/>
              <a:gd name="connsiteY2" fmla="*/ 240644 h 2169380"/>
              <a:gd name="connsiteX3" fmla="*/ 1627650 w 2125686"/>
              <a:gd name="connsiteY3" fmla="*/ 411280 h 2169380"/>
              <a:gd name="connsiteX4" fmla="*/ 1570525 w 2125686"/>
              <a:gd name="connsiteY4" fmla="*/ 364147 h 2169380"/>
              <a:gd name="connsiteX5" fmla="*/ 1084690 w 2125686"/>
              <a:gd name="connsiteY5" fmla="*/ 215745 h 2169380"/>
              <a:gd name="connsiteX6" fmla="*/ 215745 w 2125686"/>
              <a:gd name="connsiteY6" fmla="*/ 1084690 h 2169380"/>
              <a:gd name="connsiteX7" fmla="*/ 1084690 w 2125686"/>
              <a:gd name="connsiteY7" fmla="*/ 1953635 h 2169380"/>
              <a:gd name="connsiteX8" fmla="*/ 1885349 w 2125686"/>
              <a:gd name="connsiteY8" fmla="*/ 1422923 h 2169380"/>
              <a:gd name="connsiteX9" fmla="*/ 1915334 w 2125686"/>
              <a:gd name="connsiteY9" fmla="*/ 1326327 h 2169380"/>
              <a:gd name="connsiteX10" fmla="*/ 2125686 w 2125686"/>
              <a:gd name="connsiteY10" fmla="*/ 1387520 h 2169380"/>
              <a:gd name="connsiteX11" fmla="*/ 2120615 w 2125686"/>
              <a:gd name="connsiteY11" fmla="*/ 1407244 h 2169380"/>
              <a:gd name="connsiteX12" fmla="*/ 1084690 w 2125686"/>
              <a:gd name="connsiteY12" fmla="*/ 2169380 h 2169380"/>
              <a:gd name="connsiteX13" fmla="*/ 0 w 2125686"/>
              <a:gd name="connsiteY13" fmla="*/ 1084690 h 2169380"/>
              <a:gd name="connsiteX14" fmla="*/ 1084690 w 2125686"/>
              <a:gd name="connsiteY14" fmla="*/ 0 h 216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5686" h="2169380">
                <a:moveTo>
                  <a:pt x="1084690" y="0"/>
                </a:moveTo>
                <a:cubicBezTo>
                  <a:pt x="1309337" y="0"/>
                  <a:pt x="1518033" y="68292"/>
                  <a:pt x="1691151" y="185248"/>
                </a:cubicBezTo>
                <a:lnTo>
                  <a:pt x="1765231" y="240644"/>
                </a:lnTo>
                <a:lnTo>
                  <a:pt x="1627650" y="411280"/>
                </a:lnTo>
                <a:lnTo>
                  <a:pt x="1570525" y="364147"/>
                </a:lnTo>
                <a:cubicBezTo>
                  <a:pt x="1431841" y="270454"/>
                  <a:pt x="1264654" y="215745"/>
                  <a:pt x="1084690" y="215745"/>
                </a:cubicBezTo>
                <a:cubicBezTo>
                  <a:pt x="604785" y="215745"/>
                  <a:pt x="215745" y="604785"/>
                  <a:pt x="215745" y="1084690"/>
                </a:cubicBezTo>
                <a:cubicBezTo>
                  <a:pt x="215745" y="1564595"/>
                  <a:pt x="604785" y="1953635"/>
                  <a:pt x="1084690" y="1953635"/>
                </a:cubicBezTo>
                <a:cubicBezTo>
                  <a:pt x="1444619" y="1953635"/>
                  <a:pt x="1753436" y="1734800"/>
                  <a:pt x="1885349" y="1422923"/>
                </a:cubicBezTo>
                <a:lnTo>
                  <a:pt x="1915334" y="1326327"/>
                </a:lnTo>
                <a:lnTo>
                  <a:pt x="2125686" y="1387520"/>
                </a:lnTo>
                <a:lnTo>
                  <a:pt x="2120615" y="1407244"/>
                </a:lnTo>
                <a:cubicBezTo>
                  <a:pt x="1983280" y="1848787"/>
                  <a:pt x="1571425" y="2169380"/>
                  <a:pt x="1084690" y="2169380"/>
                </a:cubicBezTo>
                <a:cubicBezTo>
                  <a:pt x="485632" y="2169380"/>
                  <a:pt x="0" y="1683748"/>
                  <a:pt x="0" y="1084690"/>
                </a:cubicBezTo>
                <a:cubicBezTo>
                  <a:pt x="0" y="485632"/>
                  <a:pt x="485632" y="0"/>
                  <a:pt x="1084690" y="0"/>
                </a:cubicBezTo>
                <a:close/>
              </a:path>
            </a:pathLst>
          </a:custGeom>
          <a:gradFill>
            <a:gsLst>
              <a:gs pos="0">
                <a:srgbClr val="02FCFF"/>
              </a:gs>
              <a:gs pos="99000">
                <a:srgbClr val="02FFFF"/>
              </a:gs>
            </a:gsLst>
            <a:lin ang="5400000" scaled="1"/>
          </a:gradFill>
          <a:ln>
            <a:noFill/>
          </a:ln>
          <a:scene3d>
            <a:camera prst="isometricRightUp"/>
            <a:lightRig rig="threePt" dir="t"/>
          </a:scene3d>
          <a:sp3d extrusionH="209550" contourW="6350" prstMaterial="metal">
            <a:contourClr>
              <a:srgbClr val="00F2F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BEA01C-F3B3-44F2-A3EC-7174528CEB75}"/>
              </a:ext>
            </a:extLst>
          </p:cNvPr>
          <p:cNvSpPr txBox="1"/>
          <p:nvPr/>
        </p:nvSpPr>
        <p:spPr>
          <a:xfrm>
            <a:off x="2952560" y="1912630"/>
            <a:ext cx="1391073" cy="64633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100</a:t>
            </a:r>
            <a:r>
              <a:rPr kumimoji="0" lang="en-US" sz="24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%</a:t>
            </a:r>
            <a:endParaRPr kumimoji="0" lang="en-IN" sz="2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F734EF-1D9D-4627-8EE2-37B73E263988}"/>
              </a:ext>
            </a:extLst>
          </p:cNvPr>
          <p:cNvSpPr txBox="1"/>
          <p:nvPr/>
        </p:nvSpPr>
        <p:spPr>
          <a:xfrm>
            <a:off x="3662912" y="3350815"/>
            <a:ext cx="1766695" cy="461665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00003E">
                    <a:alpha val="27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4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00003E">
                    <a:alpha val="27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</a:t>
            </a:r>
            <a:endParaRPr kumimoji="0" lang="en-IN" sz="2400" b="0" i="0" u="none" strike="noStrike" kern="1200" cap="none" spc="300" normalizeH="0" baseline="0" noProof="0" dirty="0">
              <a:ln>
                <a:noFill/>
              </a:ln>
              <a:solidFill>
                <a:srgbClr val="00003E">
                  <a:alpha val="27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Graphic 25" descr="Money">
            <a:extLst>
              <a:ext uri="{FF2B5EF4-FFF2-40B4-BE49-F238E27FC236}">
                <a16:creationId xmlns:a16="http://schemas.microsoft.com/office/drawing/2014/main" id="{347F38D8-1C88-4BD4-A971-B4C1FA50A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0695" y="3762361"/>
            <a:ext cx="509460" cy="509460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859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9" grpId="0" animBg="1"/>
      <p:bldP spid="22" grpId="0" animBg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C26374B-8EEF-4C64-872C-0522F6B80A8C}"/>
              </a:ext>
            </a:extLst>
          </p:cNvPr>
          <p:cNvSpPr/>
          <p:nvPr/>
        </p:nvSpPr>
        <p:spPr>
          <a:xfrm>
            <a:off x="737371" y="4343627"/>
            <a:ext cx="10664050" cy="900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17F5F4AF-F829-4959-8B98-E32E4153EF4E}"/>
              </a:ext>
            </a:extLst>
          </p:cNvPr>
          <p:cNvSpPr/>
          <p:nvPr/>
        </p:nvSpPr>
        <p:spPr>
          <a:xfrm>
            <a:off x="-651164" y="0"/>
            <a:ext cx="471054" cy="471054"/>
          </a:xfrm>
          <a:prstGeom prst="teardrop">
            <a:avLst/>
          </a:prstGeom>
          <a:solidFill>
            <a:srgbClr val="0012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52236035-7722-4FB6-8A1A-FFA3A13B0FD9}"/>
              </a:ext>
            </a:extLst>
          </p:cNvPr>
          <p:cNvSpPr/>
          <p:nvPr/>
        </p:nvSpPr>
        <p:spPr>
          <a:xfrm>
            <a:off x="-651164" y="651309"/>
            <a:ext cx="471054" cy="471054"/>
          </a:xfrm>
          <a:prstGeom prst="teardrop">
            <a:avLst/>
          </a:prstGeom>
          <a:solidFill>
            <a:srgbClr val="0028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7F577CDC-1460-4617-AD89-F7FD1586EEDB}"/>
              </a:ext>
            </a:extLst>
          </p:cNvPr>
          <p:cNvSpPr/>
          <p:nvPr/>
        </p:nvSpPr>
        <p:spPr>
          <a:xfrm>
            <a:off x="-651164" y="1302618"/>
            <a:ext cx="471054" cy="471054"/>
          </a:xfrm>
          <a:prstGeom prst="teardrop">
            <a:avLst/>
          </a:prstGeom>
          <a:solidFill>
            <a:srgbClr val="0353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C2432920-FF61-4C90-BEE0-E2AC6F857BC1}"/>
              </a:ext>
            </a:extLst>
          </p:cNvPr>
          <p:cNvSpPr/>
          <p:nvPr/>
        </p:nvSpPr>
        <p:spPr>
          <a:xfrm>
            <a:off x="-651164" y="1953927"/>
            <a:ext cx="471054" cy="471054"/>
          </a:xfrm>
          <a:prstGeom prst="teardrop">
            <a:avLst/>
          </a:prstGeom>
          <a:solidFill>
            <a:srgbClr val="0466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2CEF52-61C9-4215-99E9-13BD297EE162}"/>
              </a:ext>
            </a:extLst>
          </p:cNvPr>
          <p:cNvGrpSpPr/>
          <p:nvPr/>
        </p:nvGrpSpPr>
        <p:grpSpPr>
          <a:xfrm>
            <a:off x="321810" y="5589588"/>
            <a:ext cx="11368536" cy="900112"/>
            <a:chOff x="1450975" y="5589588"/>
            <a:chExt cx="9324975" cy="900112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743DC4-3974-45F2-A088-5BA4BFD96C87}"/>
                </a:ext>
              </a:extLst>
            </p:cNvPr>
            <p:cNvSpPr/>
            <p:nvPr/>
          </p:nvSpPr>
          <p:spPr>
            <a:xfrm>
              <a:off x="1450975" y="5589588"/>
              <a:ext cx="9324975" cy="900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CF09FF-75AA-42F5-BD92-48CC51BDEE80}"/>
                </a:ext>
              </a:extLst>
            </p:cNvPr>
            <p:cNvSpPr/>
            <p:nvPr/>
          </p:nvSpPr>
          <p:spPr>
            <a:xfrm>
              <a:off x="2063779" y="5589588"/>
              <a:ext cx="8257310" cy="900112"/>
            </a:xfrm>
            <a:prstGeom prst="rect">
              <a:avLst/>
            </a:prstGeom>
            <a:solidFill>
              <a:srgbClr val="001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D02EB9D-05FA-4178-853B-52B30A3D4C7B}"/>
              </a:ext>
            </a:extLst>
          </p:cNvPr>
          <p:cNvSpPr/>
          <p:nvPr/>
        </p:nvSpPr>
        <p:spPr>
          <a:xfrm>
            <a:off x="321809" y="5229225"/>
            <a:ext cx="11368536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19A347-7060-4AB2-B756-E987C5CE400F}"/>
              </a:ext>
            </a:extLst>
          </p:cNvPr>
          <p:cNvSpPr/>
          <p:nvPr/>
        </p:nvSpPr>
        <p:spPr>
          <a:xfrm>
            <a:off x="1446975" y="4343627"/>
            <a:ext cx="9431478" cy="900112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BD4D7BB-7585-4648-9603-82C492206E09}"/>
              </a:ext>
            </a:extLst>
          </p:cNvPr>
          <p:cNvSpPr/>
          <p:nvPr/>
        </p:nvSpPr>
        <p:spPr>
          <a:xfrm>
            <a:off x="1072157" y="5229224"/>
            <a:ext cx="10066893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02D7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451E75-451A-43F3-B6A1-415D9C013D69}"/>
              </a:ext>
            </a:extLst>
          </p:cNvPr>
          <p:cNvSpPr/>
          <p:nvPr/>
        </p:nvSpPr>
        <p:spPr>
          <a:xfrm>
            <a:off x="1136468" y="3112180"/>
            <a:ext cx="9987473" cy="900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AB88-9400-4875-9108-1311E02C1569}"/>
              </a:ext>
            </a:extLst>
          </p:cNvPr>
          <p:cNvSpPr/>
          <p:nvPr/>
        </p:nvSpPr>
        <p:spPr>
          <a:xfrm>
            <a:off x="1793539" y="3112180"/>
            <a:ext cx="8843977" cy="900112"/>
          </a:xfrm>
          <a:prstGeom prst="rect">
            <a:avLst/>
          </a:prstGeom>
          <a:solidFill>
            <a:srgbClr val="03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2D42EE90-CD01-41B1-8AEF-0BF55BF4BD36}"/>
              </a:ext>
            </a:extLst>
          </p:cNvPr>
          <p:cNvSpPr/>
          <p:nvPr/>
        </p:nvSpPr>
        <p:spPr>
          <a:xfrm>
            <a:off x="737366" y="3983263"/>
            <a:ext cx="10664055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014BD4AA-83F3-4873-A75D-AF5C9950B33B}"/>
              </a:ext>
            </a:extLst>
          </p:cNvPr>
          <p:cNvSpPr/>
          <p:nvPr/>
        </p:nvSpPr>
        <p:spPr>
          <a:xfrm>
            <a:off x="1446975" y="3983262"/>
            <a:ext cx="9431478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052A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A7DD0A-CA01-4A7E-B2AD-397CFFC931E5}"/>
              </a:ext>
            </a:extLst>
          </p:cNvPr>
          <p:cNvSpPr/>
          <p:nvPr/>
        </p:nvSpPr>
        <p:spPr>
          <a:xfrm>
            <a:off x="1498703" y="1878920"/>
            <a:ext cx="9379750" cy="900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A4A2E8-EFB0-453A-A20A-29DF82E05595}"/>
              </a:ext>
            </a:extLst>
          </p:cNvPr>
          <p:cNvSpPr/>
          <p:nvPr/>
        </p:nvSpPr>
        <p:spPr>
          <a:xfrm>
            <a:off x="2109266" y="1878920"/>
            <a:ext cx="8296866" cy="900112"/>
          </a:xfrm>
          <a:prstGeom prst="rect">
            <a:avLst/>
          </a:prstGeom>
          <a:solidFill>
            <a:srgbClr val="046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CB62441C-7D33-4EF8-A6EF-7C8F0CAA2981}"/>
              </a:ext>
            </a:extLst>
          </p:cNvPr>
          <p:cNvSpPr/>
          <p:nvPr/>
        </p:nvSpPr>
        <p:spPr>
          <a:xfrm>
            <a:off x="1136467" y="2751817"/>
            <a:ext cx="9987473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DB7B163E-5699-4A9F-9FD3-1AE0C2893D15}"/>
              </a:ext>
            </a:extLst>
          </p:cNvPr>
          <p:cNvSpPr/>
          <p:nvPr/>
        </p:nvSpPr>
        <p:spPr>
          <a:xfrm>
            <a:off x="1793542" y="2751816"/>
            <a:ext cx="8843953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469C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AB52EE3A-3874-4DE4-8D08-5D162885F4D8}"/>
              </a:ext>
            </a:extLst>
          </p:cNvPr>
          <p:cNvSpPr/>
          <p:nvPr/>
        </p:nvSpPr>
        <p:spPr>
          <a:xfrm>
            <a:off x="1489553" y="1523096"/>
            <a:ext cx="9388900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474B1B19-F65A-4A88-A981-040BE3A41777}"/>
              </a:ext>
            </a:extLst>
          </p:cNvPr>
          <p:cNvSpPr/>
          <p:nvPr/>
        </p:nvSpPr>
        <p:spPr>
          <a:xfrm>
            <a:off x="2106202" y="1523095"/>
            <a:ext cx="8313913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466C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FDD719-F3FD-4901-AEB9-872191512B58}"/>
              </a:ext>
            </a:extLst>
          </p:cNvPr>
          <p:cNvSpPr txBox="1"/>
          <p:nvPr/>
        </p:nvSpPr>
        <p:spPr>
          <a:xfrm>
            <a:off x="3727013" y="2054377"/>
            <a:ext cx="618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Cấu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trúc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5256B5-9C26-431E-8DDA-5C82255051B5}"/>
              </a:ext>
            </a:extLst>
          </p:cNvPr>
          <p:cNvSpPr txBox="1"/>
          <p:nvPr/>
        </p:nvSpPr>
        <p:spPr>
          <a:xfrm>
            <a:off x="3231041" y="3288176"/>
            <a:ext cx="5843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779147-C6F7-4D82-B817-EB29CB7A7881}"/>
              </a:ext>
            </a:extLst>
          </p:cNvPr>
          <p:cNvSpPr txBox="1"/>
          <p:nvPr/>
        </p:nvSpPr>
        <p:spPr>
          <a:xfrm>
            <a:off x="3395515" y="4518288"/>
            <a:ext cx="683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Ngôn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gồm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E132B9-749B-476C-B478-5AE25A078D5B}"/>
              </a:ext>
            </a:extLst>
          </p:cNvPr>
          <p:cNvSpPr txBox="1"/>
          <p:nvPr/>
        </p:nvSpPr>
        <p:spPr>
          <a:xfrm>
            <a:off x="2792281" y="5781793"/>
            <a:ext cx="5843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Graphic 36" descr="Podium">
            <a:extLst>
              <a:ext uri="{FF2B5EF4-FFF2-40B4-BE49-F238E27FC236}">
                <a16:creationId xmlns:a16="http://schemas.microsoft.com/office/drawing/2014/main" id="{56939FE6-388C-49E5-B4BE-D4F607EF4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34782" y="2077914"/>
            <a:ext cx="554239" cy="454611"/>
          </a:xfrm>
          <a:prstGeom prst="rect">
            <a:avLst/>
          </a:prstGeom>
        </p:spPr>
      </p:pic>
      <p:pic>
        <p:nvPicPr>
          <p:cNvPr id="39" name="Graphic 38" descr="Medal">
            <a:extLst>
              <a:ext uri="{FF2B5EF4-FFF2-40B4-BE49-F238E27FC236}">
                <a16:creationId xmlns:a16="http://schemas.microsoft.com/office/drawing/2014/main" id="{106501D0-52BE-43D8-8667-C922CD751D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483304" y="3362077"/>
            <a:ext cx="554239" cy="454611"/>
          </a:xfrm>
          <a:prstGeom prst="rect">
            <a:avLst/>
          </a:prstGeom>
        </p:spPr>
      </p:pic>
      <p:pic>
        <p:nvPicPr>
          <p:cNvPr id="41" name="Graphic 40" descr="Wreath">
            <a:extLst>
              <a:ext uri="{FF2B5EF4-FFF2-40B4-BE49-F238E27FC236}">
                <a16:creationId xmlns:a16="http://schemas.microsoft.com/office/drawing/2014/main" id="{768A8EB3-8241-4668-866D-9B5ADC501A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939480" y="4569029"/>
            <a:ext cx="554239" cy="454611"/>
          </a:xfrm>
          <a:prstGeom prst="rect">
            <a:avLst/>
          </a:prstGeom>
        </p:spPr>
      </p:pic>
      <p:pic>
        <p:nvPicPr>
          <p:cNvPr id="43" name="Graphic 42" descr="Ribbon">
            <a:extLst>
              <a:ext uri="{FF2B5EF4-FFF2-40B4-BE49-F238E27FC236}">
                <a16:creationId xmlns:a16="http://schemas.microsoft.com/office/drawing/2014/main" id="{2DC201C1-34C7-426B-B680-46389ECFEC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372254" y="5812337"/>
            <a:ext cx="554239" cy="45461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2A7DD0A-CA01-4A7E-B2AD-397CFFC931E5}"/>
              </a:ext>
            </a:extLst>
          </p:cNvPr>
          <p:cNvSpPr/>
          <p:nvPr/>
        </p:nvSpPr>
        <p:spPr>
          <a:xfrm>
            <a:off x="1808811" y="632832"/>
            <a:ext cx="8801632" cy="900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9A4A2E8-EFB0-453A-A20A-29DF82E05595}"/>
              </a:ext>
            </a:extLst>
          </p:cNvPr>
          <p:cNvSpPr/>
          <p:nvPr/>
        </p:nvSpPr>
        <p:spPr>
          <a:xfrm>
            <a:off x="2407378" y="632832"/>
            <a:ext cx="7785490" cy="900112"/>
          </a:xfrm>
          <a:prstGeom prst="rect">
            <a:avLst/>
          </a:prstGeom>
          <a:solidFill>
            <a:srgbClr val="046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AB52EE3A-3874-4DE4-8D08-5D162885F4D8}"/>
              </a:ext>
            </a:extLst>
          </p:cNvPr>
          <p:cNvSpPr/>
          <p:nvPr/>
        </p:nvSpPr>
        <p:spPr>
          <a:xfrm>
            <a:off x="1799761" y="277008"/>
            <a:ext cx="8810219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474B1B19-F65A-4A88-A981-040BE3A41777}"/>
              </a:ext>
            </a:extLst>
          </p:cNvPr>
          <p:cNvSpPr/>
          <p:nvPr/>
        </p:nvSpPr>
        <p:spPr>
          <a:xfrm>
            <a:off x="2404502" y="277007"/>
            <a:ext cx="7801487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466C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FDD719-F3FD-4901-AEB9-872191512B58}"/>
              </a:ext>
            </a:extLst>
          </p:cNvPr>
          <p:cNvSpPr txBox="1"/>
          <p:nvPr/>
        </p:nvSpPr>
        <p:spPr>
          <a:xfrm>
            <a:off x="4031930" y="756037"/>
            <a:ext cx="5805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ngôn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5" name="Graphic 58" descr="Trophy">
            <a:extLst>
              <a:ext uri="{FF2B5EF4-FFF2-40B4-BE49-F238E27FC236}">
                <a16:creationId xmlns:a16="http://schemas.microsoft.com/office/drawing/2014/main" id="{92428F02-E288-4B19-89D3-BEAB6C4760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390966" y="817090"/>
            <a:ext cx="587963" cy="48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/>
      <p:bldP spid="33" grpId="0"/>
      <p:bldP spid="34" grpId="0"/>
      <p:bldP spid="35" grpId="0"/>
      <p:bldP spid="36" grpId="0" animBg="1"/>
      <p:bldP spid="38" grpId="0" animBg="1"/>
      <p:bldP spid="40" grpId="0" animBg="1"/>
      <p:bldP spid="42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3F5F14-9DDB-46A6-9035-478AE0CEE0F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171" name="Picture 2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828800" y="166688"/>
            <a:ext cx="792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</a:rPr>
              <a:t>1. </a:t>
            </a:r>
            <a:r>
              <a:rPr lang="en-US" altLang="en-US" sz="2800" b="1">
                <a:solidFill>
                  <a:srgbClr val="FF0000"/>
                </a:solidFill>
              </a:rPr>
              <a:t>Ví dụ về chương trình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21403947">
            <a:off x="1600200" y="1752600"/>
            <a:ext cx="3581400" cy="2590800"/>
            <a:chOff x="816" y="1008"/>
            <a:chExt cx="2064" cy="1632"/>
          </a:xfrm>
        </p:grpSpPr>
        <p:sp>
          <p:nvSpPr>
            <p:cNvPr id="7180" name="AutoShape 6"/>
            <p:cNvSpPr>
              <a:spLocks noChangeArrowheads="1"/>
            </p:cNvSpPr>
            <p:nvPr/>
          </p:nvSpPr>
          <p:spPr bwMode="auto">
            <a:xfrm>
              <a:off x="816" y="1008"/>
              <a:ext cx="2064" cy="1632"/>
            </a:xfrm>
            <a:prstGeom prst="cloudCallout">
              <a:avLst>
                <a:gd name="adj1" fmla="val -46074"/>
                <a:gd name="adj2" fmla="val 7420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7DD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181" name="Text Box 7"/>
            <p:cNvSpPr txBox="1">
              <a:spLocks noChangeArrowheads="1"/>
            </p:cNvSpPr>
            <p:nvPr/>
          </p:nvSpPr>
          <p:spPr bwMode="auto">
            <a:xfrm>
              <a:off x="1056" y="1239"/>
              <a:ext cx="1584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000000"/>
                  </a:solidFill>
                </a:rPr>
                <a:t>Hình bên minh hoạ một chương trình đơn giản bằng ngôn ngữ lập trình PASCAL</a:t>
              </a:r>
            </a:p>
          </p:txBody>
        </p:sp>
      </p:grpSp>
      <p:pic>
        <p:nvPicPr>
          <p:cNvPr id="32776" name="Picture 8" descr="DISK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05400"/>
            <a:ext cx="7889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181600" y="1143000"/>
            <a:ext cx="5334000" cy="397033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66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600" b="1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FF0066"/>
                </a:solidFill>
              </a:rPr>
              <a:t>Ví dụ: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CC"/>
                </a:solidFill>
                <a:latin typeface="Courier New" panose="02070309020205020404" pitchFamily="49" charset="0"/>
              </a:rPr>
              <a:t>Program</a:t>
            </a: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 CT_dau_tien;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CC"/>
                </a:solidFill>
                <a:latin typeface="Courier New" panose="02070309020205020404" pitchFamily="49" charset="0"/>
              </a:rPr>
              <a:t>Uses</a:t>
            </a: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 crt;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CC"/>
                </a:solidFill>
                <a:latin typeface="Courier New" panose="02070309020205020404" pitchFamily="49" charset="0"/>
              </a:rPr>
              <a:t>Begin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    Writeln(‘Chao Cac Ban’);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Readln;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CC"/>
                </a:solidFill>
                <a:latin typeface="Courier New" panose="02070309020205020404" pitchFamily="49" charset="0"/>
              </a:rPr>
              <a:t>End.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209800" y="1828801"/>
            <a:ext cx="274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Lệnh khai báo tên chương trình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4876800" y="21336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810000" y="5105401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Lệnh in ra màn hình dòng chữ “Chao Cac Ban”</a:t>
            </a: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 flipV="1">
            <a:off x="6754814" y="3886200"/>
            <a:ext cx="26987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2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/>
      <p:bldP spid="32778" grpId="0"/>
      <p:bldP spid="327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1"/>
          <p:cNvSpPr>
            <a:spLocks noGrp="1"/>
          </p:cNvSpPr>
          <p:nvPr>
            <p:ph type="dt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0A09B2-7B46-4B35-8AEE-C44EF89A26B4}" type="datetime1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9/20/2020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3CD4EF-D2D6-487B-AA8A-99BC2A7ACD6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196" name="Picture 2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676400" y="1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0000"/>
                </a:solidFill>
              </a:rPr>
              <a:t>1. </a:t>
            </a:r>
            <a:r>
              <a:rPr lang="en-US" altLang="en-US" sz="2800" b="1">
                <a:solidFill>
                  <a:srgbClr val="FF0000"/>
                </a:solidFill>
              </a:rPr>
              <a:t>Ví dụ về chương trình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0" y="838200"/>
            <a:ext cx="8001000" cy="1752600"/>
            <a:chOff x="0" y="960"/>
            <a:chExt cx="5424" cy="1536"/>
          </a:xfrm>
        </p:grpSpPr>
        <p:sp>
          <p:nvSpPr>
            <p:cNvPr id="8201" name="AutoShape 6"/>
            <p:cNvSpPr>
              <a:spLocks noChangeArrowheads="1"/>
            </p:cNvSpPr>
            <p:nvPr/>
          </p:nvSpPr>
          <p:spPr bwMode="auto">
            <a:xfrm>
              <a:off x="0" y="960"/>
              <a:ext cx="5424" cy="1536"/>
            </a:xfrm>
            <a:prstGeom prst="cloudCallout">
              <a:avLst>
                <a:gd name="adj1" fmla="val -46074"/>
                <a:gd name="adj2" fmla="val 120769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7DD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202" name="Text Box 7"/>
            <p:cNvSpPr txBox="1">
              <a:spLocks noChangeArrowheads="1"/>
            </p:cNvSpPr>
            <p:nvPr/>
          </p:nvSpPr>
          <p:spPr bwMode="auto">
            <a:xfrm>
              <a:off x="628" y="1258"/>
              <a:ext cx="4163" cy="1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</a:rPr>
                <a:t>Sau khi dịch và chạy chương trình, trên màn hình sẽ hiện kết quả là dòng chữ “Chao Cac Ban”</a:t>
              </a:r>
            </a:p>
          </p:txBody>
        </p:sp>
      </p:grpSp>
      <p:pic>
        <p:nvPicPr>
          <p:cNvPr id="22536" name="Picture 8" descr="DISK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4" y="5181600"/>
            <a:ext cx="7889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1"/>
            <a:ext cx="55626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68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D09984-7C0B-46B7-A6E3-1D4970D54C26}" type="datetime1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9/20/2020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F7C617-7B7D-4C74-8EF0-48EE853E1AD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220" name="Picture 4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76400" y="166688"/>
            <a:ext cx="838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</a:rPr>
              <a:t>2. </a:t>
            </a:r>
            <a:r>
              <a:rPr lang="pt-BR" altLang="en-US" sz="2800" b="1">
                <a:solidFill>
                  <a:srgbClr val="FF0000"/>
                </a:solidFill>
              </a:rPr>
              <a:t>Ng</a:t>
            </a:r>
            <a:r>
              <a:rPr lang="en-US" altLang="en-US" sz="2800" b="1">
                <a:solidFill>
                  <a:srgbClr val="FF0000"/>
                </a:solidFill>
              </a:rPr>
              <a:t>ôn ngữ lập trình gồm những gì?</a:t>
            </a:r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7239000" y="1004888"/>
            <a:ext cx="2133600" cy="1738312"/>
            <a:chOff x="3840" y="729"/>
            <a:chExt cx="1344" cy="1095"/>
          </a:xfrm>
        </p:grpSpPr>
        <p:sp>
          <p:nvSpPr>
            <p:cNvPr id="9227" name="Text Box 7"/>
            <p:cNvSpPr txBox="1">
              <a:spLocks noChangeArrowheads="1"/>
            </p:cNvSpPr>
            <p:nvPr/>
          </p:nvSpPr>
          <p:spPr bwMode="auto">
            <a:xfrm>
              <a:off x="3840" y="729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FFFF"/>
                  </a:solidFill>
                </a:rPr>
                <a:t>1 0 1 0 1 1 1 1 1 0</a:t>
              </a:r>
            </a:p>
          </p:txBody>
        </p:sp>
        <p:sp>
          <p:nvSpPr>
            <p:cNvPr id="9228" name="Text Box 8"/>
            <p:cNvSpPr txBox="1">
              <a:spLocks noChangeArrowheads="1"/>
            </p:cNvSpPr>
            <p:nvPr/>
          </p:nvSpPr>
          <p:spPr bwMode="auto">
            <a:xfrm>
              <a:off x="3840" y="960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FFFF"/>
                  </a:solidFill>
                </a:rPr>
                <a:t>1 1 1 1 0 1 0 0 1 1</a:t>
              </a:r>
            </a:p>
          </p:txBody>
        </p:sp>
        <p:sp>
          <p:nvSpPr>
            <p:cNvPr id="9229" name="Text Box 9"/>
            <p:cNvSpPr txBox="1">
              <a:spLocks noChangeArrowheads="1"/>
            </p:cNvSpPr>
            <p:nvPr/>
          </p:nvSpPr>
          <p:spPr bwMode="auto">
            <a:xfrm>
              <a:off x="3840" y="1161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FFFF"/>
                  </a:solidFill>
                </a:rPr>
                <a:t>1 0 1 1 0 1 0 0 1 0</a:t>
              </a:r>
            </a:p>
          </p:txBody>
        </p:sp>
        <p:sp>
          <p:nvSpPr>
            <p:cNvPr id="9230" name="Text Box 10"/>
            <p:cNvSpPr txBox="1">
              <a:spLocks noChangeArrowheads="1"/>
            </p:cNvSpPr>
            <p:nvPr/>
          </p:nvSpPr>
          <p:spPr bwMode="auto">
            <a:xfrm>
              <a:off x="3840" y="1353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FFFF"/>
                  </a:solidFill>
                </a:rPr>
                <a:t>1 0 1 0 1 1 0 0 1 1</a:t>
              </a:r>
            </a:p>
          </p:txBody>
        </p:sp>
        <p:sp>
          <p:nvSpPr>
            <p:cNvPr id="9231" name="Text Box 11"/>
            <p:cNvSpPr txBox="1">
              <a:spLocks noChangeArrowheads="1"/>
            </p:cNvSpPr>
            <p:nvPr/>
          </p:nvSpPr>
          <p:spPr bwMode="auto">
            <a:xfrm>
              <a:off x="3840" y="1593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FFFF"/>
                  </a:solidFill>
                </a:rPr>
                <a:t>1 1 0 1 1 1 1 0 1 0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 flipH="1">
            <a:off x="4343400" y="2133600"/>
            <a:ext cx="5105400" cy="4343400"/>
            <a:chOff x="816" y="1008"/>
            <a:chExt cx="2064" cy="1632"/>
          </a:xfrm>
        </p:grpSpPr>
        <p:sp>
          <p:nvSpPr>
            <p:cNvPr id="9225" name="AutoShape 15"/>
            <p:cNvSpPr>
              <a:spLocks noChangeArrowheads="1"/>
            </p:cNvSpPr>
            <p:nvPr/>
          </p:nvSpPr>
          <p:spPr bwMode="auto">
            <a:xfrm>
              <a:off x="816" y="1008"/>
              <a:ext cx="2064" cy="1632"/>
            </a:xfrm>
            <a:prstGeom prst="cloudCallout">
              <a:avLst>
                <a:gd name="adj1" fmla="val -46074"/>
                <a:gd name="adj2" fmla="val 7420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7DD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226" name="Text Box 16"/>
            <p:cNvSpPr txBox="1">
              <a:spLocks noChangeArrowheads="1"/>
            </p:cNvSpPr>
            <p:nvPr/>
          </p:nvSpPr>
          <p:spPr bwMode="auto">
            <a:xfrm>
              <a:off x="1113" y="1266"/>
              <a:ext cx="1582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Khi</a:t>
              </a:r>
              <a:r>
                <a:rPr lang="en-US" altLang="en-US" sz="2400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nãi</a:t>
              </a:r>
              <a:r>
                <a:rPr lang="en-US" altLang="en-US" sz="2400" dirty="0">
                  <a:solidFill>
                    <a:srgbClr val="000000"/>
                  </a:solidFill>
                  <a:latin typeface=".VnTime" panose="020B7200000000000000" pitchFamily="34" charset="0"/>
                </a:rPr>
                <a:t> vµ </a:t>
              </a:r>
              <a:r>
                <a:rPr lang="en-US" altLang="en-US" sz="2400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viÕt</a:t>
              </a:r>
              <a:r>
                <a:rPr lang="en-US" altLang="en-US" sz="2400" dirty="0">
                  <a:solidFill>
                    <a:srgbClr val="000000"/>
                  </a:solidFill>
                  <a:latin typeface=".VnTime" panose="020B7200000000000000" pitchFamily="34" charset="0"/>
                </a:rPr>
                <a:t> ngo¹i ng÷, ®Ó </a:t>
              </a:r>
              <a:r>
                <a:rPr lang="en-US" altLang="en-US" sz="2400" dirty="0" err="1" smtClean="0">
                  <a:solidFill>
                    <a:srgbClr val="000000"/>
                  </a:solidFill>
                  <a:latin typeface=".VnTime" panose="020B7200000000000000" pitchFamily="34" charset="0"/>
                </a:rPr>
                <a:t>ng­ưêi</a:t>
              </a:r>
              <a:r>
                <a:rPr lang="en-US" altLang="en-US" sz="2400" dirty="0" smtClean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kh¸c</a:t>
              </a:r>
              <a:r>
                <a:rPr lang="en-US" altLang="en-US" sz="2400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400" i="1" dirty="0" err="1">
                  <a:solidFill>
                    <a:srgbClr val="FF0066"/>
                  </a:solidFill>
                  <a:latin typeface=".VnTime" panose="020B7200000000000000" pitchFamily="34" charset="0"/>
                </a:rPr>
                <a:t>hiÓu</a:t>
              </a:r>
              <a:r>
                <a:rPr lang="en-US" altLang="en-US" sz="2400" i="1" dirty="0">
                  <a:solidFill>
                    <a:srgbClr val="FF0066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400" i="1" dirty="0" smtClean="0">
                  <a:solidFill>
                    <a:srgbClr val="FF0066"/>
                  </a:solidFill>
                  <a:latin typeface=".VnTime" panose="020B7200000000000000" pitchFamily="34" charset="0"/>
                </a:rPr>
                <a:t>®­</a:t>
              </a:r>
              <a:r>
                <a:rPr lang="en-US" altLang="en-US" sz="2400" i="1" dirty="0" err="1" smtClean="0">
                  <a:solidFill>
                    <a:srgbClr val="FF0066"/>
                  </a:solidFill>
                  <a:latin typeface=".VnTime" panose="020B7200000000000000" pitchFamily="34" charset="0"/>
                </a:rPr>
                <a:t>ưîc</a:t>
              </a:r>
              <a:r>
                <a:rPr lang="en-US" altLang="en-US" sz="2400" i="1" dirty="0" smtClean="0">
                  <a:solidFill>
                    <a:srgbClr val="FF0066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400" i="1" dirty="0">
                  <a:solidFill>
                    <a:srgbClr val="0033CC"/>
                  </a:solidFill>
                  <a:latin typeface=".VnTime" panose="020B7200000000000000" pitchFamily="34" charset="0"/>
                </a:rPr>
                <a:t>vµ </a:t>
              </a:r>
              <a:r>
                <a:rPr lang="en-US" altLang="en-US" sz="2400" i="1" dirty="0" err="1">
                  <a:solidFill>
                    <a:srgbClr val="0033CC"/>
                  </a:solidFill>
                  <a:latin typeface=".VnTime" panose="020B7200000000000000" pitchFamily="34" charset="0"/>
                </a:rPr>
                <a:t>hiÓu</a:t>
              </a:r>
              <a:r>
                <a:rPr lang="en-US" altLang="en-US" sz="2400" i="1" dirty="0">
                  <a:solidFill>
                    <a:srgbClr val="0033CC"/>
                  </a:solidFill>
                  <a:latin typeface=".VnTime" panose="020B7200000000000000" pitchFamily="34" charset="0"/>
                </a:rPr>
                <a:t> ®</a:t>
              </a:r>
              <a:r>
                <a:rPr lang="en-US" altLang="en-US" sz="2400" i="1" dirty="0" err="1">
                  <a:solidFill>
                    <a:srgbClr val="0033CC"/>
                  </a:solidFill>
                  <a:latin typeface=".VnTime" panose="020B7200000000000000" pitchFamily="34" charset="0"/>
                </a:rPr>
                <a:t>óng</a:t>
              </a:r>
              <a:r>
                <a:rPr lang="en-US" altLang="en-US" sz="2400" i="1" dirty="0">
                  <a:solidFill>
                    <a:srgbClr val="0033CC"/>
                  </a:solidFill>
                  <a:latin typeface=".VnTime" panose="020B7200000000000000" pitchFamily="34" charset="0"/>
                </a:rPr>
                <a:t>,</a:t>
              </a:r>
              <a:r>
                <a:rPr lang="en-US" altLang="en-US" sz="2400" i="1" dirty="0">
                  <a:solidFill>
                    <a:srgbClr val="FF0066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c¸c</a:t>
              </a:r>
              <a:r>
                <a:rPr lang="en-US" altLang="en-US" sz="2400" i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em</a:t>
              </a:r>
              <a:r>
                <a:rPr lang="en-US" altLang="en-US" sz="2400" i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cã</a:t>
              </a:r>
              <a:r>
                <a:rPr lang="en-US" altLang="en-US" sz="2400" i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cÇn</a:t>
              </a:r>
              <a:r>
                <a:rPr lang="en-US" altLang="en-US" sz="2400" i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dïng</a:t>
              </a:r>
              <a:r>
                <a:rPr lang="en-US" altLang="en-US" sz="2400" i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c¸c</a:t>
              </a:r>
              <a:r>
                <a:rPr lang="en-US" altLang="en-US" sz="2400" i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ch</a:t>
              </a:r>
              <a:r>
                <a:rPr lang="en-US" altLang="en-US" sz="2400" i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÷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c¸i</a:t>
              </a:r>
              <a:r>
                <a:rPr lang="en-US" altLang="en-US" sz="2400" i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,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nh÷ng</a:t>
              </a:r>
              <a:r>
                <a:rPr lang="en-US" altLang="en-US" sz="2400" i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tõ</a:t>
              </a:r>
              <a:r>
                <a:rPr lang="en-US" altLang="en-US" sz="2400" i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cho</a:t>
              </a:r>
              <a:r>
                <a:rPr lang="en-US" altLang="en-US" sz="2400" i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phÐp</a:t>
              </a:r>
              <a:r>
                <a:rPr lang="en-US" altLang="en-US" sz="2400" i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vµ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ph¶i</a:t>
              </a:r>
              <a:r>
                <a:rPr lang="en-US" altLang="en-US" sz="2400" i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ghÐp</a:t>
              </a:r>
              <a:r>
                <a:rPr lang="en-US" altLang="en-US" sz="2400" i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theo</a:t>
              </a:r>
              <a:r>
                <a:rPr lang="en-US" altLang="en-US" sz="2400" i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®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óng</a:t>
              </a:r>
              <a:r>
                <a:rPr lang="en-US" altLang="en-US" sz="2400" i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quy</a:t>
              </a:r>
              <a:r>
                <a:rPr lang="en-US" altLang="en-US" sz="2400" i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t¾c ng÷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ph¸p</a:t>
              </a:r>
              <a:r>
                <a:rPr lang="en-US" altLang="en-US" sz="2400" dirty="0">
                  <a:solidFill>
                    <a:srgbClr val="000000"/>
                  </a:solidFill>
                  <a:latin typeface=".VnTime" panose="020B7200000000000000" pitchFamily="34" charset="0"/>
                </a:rPr>
                <a:t> hay </a:t>
              </a:r>
              <a:r>
                <a:rPr lang="en-US" altLang="en-US" sz="2400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kh«ng</a:t>
              </a:r>
              <a:r>
                <a:rPr lang="en-US" altLang="en-US" sz="2400" dirty="0">
                  <a:solidFill>
                    <a:srgbClr val="000000"/>
                  </a:solidFill>
                  <a:latin typeface=".VnTime" panose="020B7200000000000000" pitchFamily="34" charset="0"/>
                </a:rPr>
                <a:t>?</a:t>
              </a:r>
            </a:p>
          </p:txBody>
        </p:sp>
      </p:grp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1752600" y="1143000"/>
            <a:ext cx="8610600" cy="20574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66"/>
                </a:solidFill>
                <a:latin typeface="Arial" charset="0"/>
                <a:sym typeface="Wingdings" pitchFamily="2" charset="2"/>
              </a:rPr>
              <a:t>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Ng«n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ng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÷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lËp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tr×nh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lµ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tËp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hîp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c¸c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kÝ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hiÖu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vµ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quy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t¾c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viÕt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c¸c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lÖnh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t¹o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thµnh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mét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Time" pitchFamily="34" charset="0"/>
              </a:rPr>
              <a:t>ch­ương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tr×nh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hoµn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chØnh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vµ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thùc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hiÖn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®</a:t>
            </a:r>
            <a:r>
              <a:rPr lang="en-US" sz="2800" b="1" dirty="0" err="1" smtClean="0">
                <a:solidFill>
                  <a:srgbClr val="0000FF"/>
                </a:solidFill>
                <a:latin typeface=".VnTime" pitchFamily="34" charset="0"/>
              </a:rPr>
              <a:t>ư­îc</a:t>
            </a:r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trªn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m¸y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tÝnh</a:t>
            </a:r>
            <a:endParaRPr lang="en-US" sz="2800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9FFFC-C127-4E71-BBF2-F308C6CC27A9}" type="datetime1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9/20/2020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7342F6-4847-4EF0-8BC7-34E0EAD4DDC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44" name="Picture 4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1676400" y="152401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.VnHelvetIns" panose="020B7200000000000000" pitchFamily="34" charset="0"/>
              </a:rPr>
              <a:t>3. </a:t>
            </a:r>
            <a:r>
              <a:rPr lang="en-US" altLang="en-US" sz="2800" b="1">
                <a:solidFill>
                  <a:srgbClr val="FF0000"/>
                </a:solidFill>
              </a:rPr>
              <a:t>Từ khoá và tên chương trình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752600" y="685800"/>
            <a:ext cx="3276600" cy="3200400"/>
            <a:chOff x="816" y="1008"/>
            <a:chExt cx="2064" cy="1632"/>
          </a:xfrm>
        </p:grpSpPr>
        <p:sp>
          <p:nvSpPr>
            <p:cNvPr id="10254" name="AutoShape 53"/>
            <p:cNvSpPr>
              <a:spLocks noChangeArrowheads="1"/>
            </p:cNvSpPr>
            <p:nvPr/>
          </p:nvSpPr>
          <p:spPr bwMode="auto">
            <a:xfrm>
              <a:off x="816" y="1008"/>
              <a:ext cx="2064" cy="1632"/>
            </a:xfrm>
            <a:prstGeom prst="cloudCallout">
              <a:avLst>
                <a:gd name="adj1" fmla="val -46074"/>
                <a:gd name="adj2" fmla="val 7420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7DD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255" name="Text Box 54"/>
            <p:cNvSpPr txBox="1">
              <a:spLocks noChangeArrowheads="1"/>
            </p:cNvSpPr>
            <p:nvPr/>
          </p:nvSpPr>
          <p:spPr bwMode="auto">
            <a:xfrm>
              <a:off x="1056" y="1239"/>
              <a:ext cx="1584" cy="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en-US" sz="2400" b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Mäi</a:t>
              </a:r>
              <a:r>
                <a:rPr lang="fr-FR" altLang="en-US" sz="2400" b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ng«n</a:t>
              </a:r>
              <a:r>
                <a:rPr lang="fr-FR" altLang="en-US" sz="2400" b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ng</a:t>
              </a:r>
              <a:r>
                <a:rPr lang="fr-FR" altLang="en-US" sz="2400" b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÷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lËp</a:t>
              </a:r>
              <a:r>
                <a:rPr lang="fr-FR" altLang="en-US" sz="2400" b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tr×nh</a:t>
              </a:r>
              <a:r>
                <a:rPr lang="fr-FR" altLang="en-US" sz="2400" b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fr-FR" altLang="en-US" sz="2400" b="1" dirty="0" err="1" smtClean="0">
                  <a:solidFill>
                    <a:srgbClr val="000000"/>
                  </a:solidFill>
                  <a:latin typeface=".VnTime" panose="020B7200000000000000" pitchFamily="34" charset="0"/>
                </a:rPr>
                <a:t>thư­êng</a:t>
              </a:r>
              <a:r>
                <a:rPr lang="fr-FR" altLang="en-US" sz="2400" b="1" dirty="0" smtClean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cã</a:t>
              </a:r>
              <a:r>
                <a:rPr lang="fr-FR" altLang="en-US" sz="2400" b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c¸c</a:t>
              </a:r>
              <a:r>
                <a:rPr lang="fr-FR" altLang="en-US" sz="2400" b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fr-FR" altLang="en-US" sz="2400" b="1" i="1" dirty="0" err="1">
                  <a:solidFill>
                    <a:srgbClr val="FF0066"/>
                  </a:solidFill>
                  <a:latin typeface=".VnTime" panose="020B7200000000000000" pitchFamily="34" charset="0"/>
                </a:rPr>
                <a:t>tõ</a:t>
              </a:r>
              <a:r>
                <a:rPr lang="fr-FR" altLang="en-US" sz="2400" b="1" i="1" dirty="0">
                  <a:solidFill>
                    <a:srgbClr val="FF0066"/>
                  </a:solidFill>
                  <a:latin typeface=".VnTime" panose="020B7200000000000000" pitchFamily="34" charset="0"/>
                </a:rPr>
                <a:t> </a:t>
              </a:r>
              <a:r>
                <a:rPr lang="fr-FR" altLang="en-US" sz="2400" b="1" i="1" dirty="0" err="1">
                  <a:solidFill>
                    <a:srgbClr val="FF0066"/>
                  </a:solidFill>
                  <a:latin typeface=".VnTime" panose="020B7200000000000000" pitchFamily="34" charset="0"/>
                </a:rPr>
                <a:t>khãa</a:t>
              </a:r>
              <a:r>
                <a:rPr lang="fr-FR" altLang="en-US" sz="2400" b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dµnh</a:t>
              </a:r>
              <a:r>
                <a:rPr lang="fr-FR" altLang="en-US" sz="2400" b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riªng</a:t>
              </a:r>
              <a:r>
                <a:rPr lang="fr-FR" altLang="en-US" sz="2400" b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cho</a:t>
              </a:r>
              <a:r>
                <a:rPr lang="fr-FR" altLang="en-US" sz="2400" b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môc</a:t>
              </a:r>
              <a:r>
                <a:rPr lang="fr-FR" altLang="en-US" sz="2400" b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®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Ých</a:t>
              </a:r>
              <a:r>
                <a:rPr lang="fr-FR" altLang="en-US" sz="2400" b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sö</a:t>
              </a:r>
              <a:r>
                <a:rPr lang="fr-FR" altLang="en-US" sz="2400" b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dông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nhÊt</a:t>
              </a:r>
              <a:r>
                <a:rPr lang="fr-FR" altLang="en-US" sz="2400" b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 ®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.VnTime" panose="020B7200000000000000" pitchFamily="34" charset="0"/>
                </a:rPr>
                <a:t>Þnh</a:t>
              </a:r>
              <a:endParaRPr lang="en-US" altLang="en-US" b="1" dirty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pic>
        <p:nvPicPr>
          <p:cNvPr id="4151" name="Picture 55" descr="DISK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3000"/>
            <a:ext cx="7889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5105400" y="976313"/>
            <a:ext cx="5334000" cy="32321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CC"/>
                </a:solidFill>
                <a:latin typeface="Courier New" panose="02070309020205020404" pitchFamily="49" charset="0"/>
              </a:rPr>
              <a:t>Program</a:t>
            </a: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 CT_dau_tien;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CC"/>
                </a:solidFill>
                <a:latin typeface="Courier New" panose="02070309020205020404" pitchFamily="49" charset="0"/>
              </a:rPr>
              <a:t>Uses</a:t>
            </a: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 crt;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CC"/>
                </a:solidFill>
                <a:latin typeface="Courier New" panose="02070309020205020404" pitchFamily="49" charset="0"/>
              </a:rPr>
              <a:t>Begin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    Writeln(‘Chao cac ban’);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    Readln;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CC"/>
                </a:solidFill>
                <a:latin typeface="Courier New" panose="02070309020205020404" pitchFamily="49" charset="0"/>
              </a:rPr>
              <a:t>End.</a:t>
            </a:r>
          </a:p>
        </p:txBody>
      </p:sp>
      <p:sp>
        <p:nvSpPr>
          <p:cNvPr id="4156" name="Oval 60"/>
          <p:cNvSpPr>
            <a:spLocks noChangeArrowheads="1"/>
          </p:cNvSpPr>
          <p:nvPr/>
        </p:nvSpPr>
        <p:spPr bwMode="auto">
          <a:xfrm>
            <a:off x="5114925" y="914400"/>
            <a:ext cx="1447800" cy="5334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57" name="Oval 61"/>
          <p:cNvSpPr>
            <a:spLocks noChangeArrowheads="1"/>
          </p:cNvSpPr>
          <p:nvPr/>
        </p:nvSpPr>
        <p:spPr bwMode="auto">
          <a:xfrm>
            <a:off x="5105400" y="1524000"/>
            <a:ext cx="914400" cy="47625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58" name="Oval 62"/>
          <p:cNvSpPr>
            <a:spLocks noChangeArrowheads="1"/>
          </p:cNvSpPr>
          <p:nvPr/>
        </p:nvSpPr>
        <p:spPr bwMode="auto">
          <a:xfrm>
            <a:off x="5067300" y="2043113"/>
            <a:ext cx="1181100" cy="4572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59" name="Oval 63"/>
          <p:cNvSpPr>
            <a:spLocks noChangeArrowheads="1"/>
          </p:cNvSpPr>
          <p:nvPr/>
        </p:nvSpPr>
        <p:spPr bwMode="auto">
          <a:xfrm>
            <a:off x="5029201" y="3630613"/>
            <a:ext cx="942975" cy="5334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2743200" y="3886201"/>
            <a:ext cx="7239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66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solidFill>
                  <a:srgbClr val="FF0066"/>
                </a:solidFill>
                <a:sym typeface="Wingdings" panose="05000000000000000000" pitchFamily="2" charset="2"/>
              </a:rPr>
              <a:t>a) </a:t>
            </a:r>
            <a:r>
              <a:rPr lang="en-US" altLang="en-US" sz="2400" dirty="0" err="1">
                <a:solidFill>
                  <a:srgbClr val="FF0066"/>
                </a:solidFill>
              </a:rPr>
              <a:t>Từ</a:t>
            </a:r>
            <a:r>
              <a:rPr lang="en-US" altLang="en-US" sz="2400" dirty="0">
                <a:solidFill>
                  <a:srgbClr val="FF0066"/>
                </a:solidFill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</a:rPr>
              <a:t>khóa</a:t>
            </a:r>
            <a:r>
              <a:rPr lang="en-US" altLang="en-US" sz="2400" dirty="0">
                <a:solidFill>
                  <a:srgbClr val="FF0066"/>
                </a:solidFill>
              </a:rPr>
              <a:t>: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FF"/>
                </a:solidFill>
              </a:rPr>
              <a:t>	</a:t>
            </a:r>
            <a:r>
              <a:rPr lang="en-US" altLang="en-US" sz="2400" dirty="0" err="1">
                <a:solidFill>
                  <a:srgbClr val="0000FF"/>
                </a:solidFill>
              </a:rPr>
              <a:t>Từ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khóa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ngôn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ngữ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lập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trình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b="1" i="1" u="sng" dirty="0" err="1">
                <a:solidFill>
                  <a:srgbClr val="0000FF"/>
                </a:solidFill>
              </a:rPr>
              <a:t>những</a:t>
            </a:r>
            <a:r>
              <a:rPr lang="en-US" altLang="en-US" sz="2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2400" b="1" i="1" u="sng" dirty="0" err="1">
                <a:solidFill>
                  <a:srgbClr val="0000FF"/>
                </a:solidFill>
              </a:rPr>
              <a:t>từ</a:t>
            </a:r>
            <a:r>
              <a:rPr lang="en-US" altLang="en-US" sz="2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2400" b="1" i="1" u="sng" dirty="0" err="1">
                <a:solidFill>
                  <a:srgbClr val="0000FF"/>
                </a:solidFill>
              </a:rPr>
              <a:t>dành</a:t>
            </a:r>
            <a:r>
              <a:rPr lang="en-US" altLang="en-US" sz="2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2400" b="1" i="1" u="sng" dirty="0" err="1">
                <a:solidFill>
                  <a:srgbClr val="0000FF"/>
                </a:solidFill>
              </a:rPr>
              <a:t>riêng</a:t>
            </a:r>
            <a:r>
              <a:rPr lang="en-US" altLang="en-US" sz="2400" dirty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không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dùng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từ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khóa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này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bất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kì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mục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đích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nào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khác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ngoài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mục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đích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sử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dụng</a:t>
            </a:r>
            <a:r>
              <a:rPr lang="en-US" altLang="en-US" sz="2400" dirty="0">
                <a:solidFill>
                  <a:srgbClr val="0000FF"/>
                </a:solidFill>
              </a:rPr>
              <a:t> do </a:t>
            </a:r>
            <a:r>
              <a:rPr lang="en-US" altLang="en-US" sz="2400" dirty="0" err="1">
                <a:solidFill>
                  <a:srgbClr val="0000FF"/>
                </a:solidFill>
              </a:rPr>
              <a:t>ngôn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ngữ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lập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trình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quy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định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5" grpId="0" animBg="1"/>
      <p:bldP spid="4156" grpId="0" animBg="1"/>
      <p:bldP spid="4157" grpId="0" animBg="1"/>
      <p:bldP spid="4158" grpId="0" animBg="1"/>
      <p:bldP spid="41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1981200" y="630555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34B5FD-290E-449A-9102-803729C942D6}" type="datetime1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9/20/2020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2C46E5-0EA1-41F3-81A1-58AF1A7EE1D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268" name="Picture 2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676400" y="152401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.VnHelvetIns" panose="020B7200000000000000" pitchFamily="34" charset="0"/>
              </a:rPr>
              <a:t>3. </a:t>
            </a:r>
            <a:r>
              <a:rPr lang="en-US" altLang="en-US" sz="2800" b="1">
                <a:solidFill>
                  <a:srgbClr val="FF0000"/>
                </a:solidFill>
              </a:rPr>
              <a:t>Từ khoá và tên chương trình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905000" y="3414714"/>
            <a:ext cx="8686800" cy="2924175"/>
          </a:xfrm>
          <a:prstGeom prst="rect">
            <a:avLst/>
          </a:prstGeom>
          <a:gradFill rotWithShape="1">
            <a:gsLst>
              <a:gs pos="0">
                <a:srgbClr val="65D7FF"/>
              </a:gs>
              <a:gs pos="50000">
                <a:schemeClr val="bg1"/>
              </a:gs>
              <a:gs pos="100000">
                <a:srgbClr val="65D7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408238" indent="-24082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dirty="0">
                <a:solidFill>
                  <a:srgbClr val="FF0066"/>
                </a:solidFill>
                <a:latin typeface="Arial" charset="0"/>
                <a:sym typeface="Wingdings" pitchFamily="2" charset="2"/>
              </a:rPr>
              <a:t></a:t>
            </a:r>
            <a:r>
              <a:rPr lang="en-US" sz="23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300" dirty="0">
                <a:solidFill>
                  <a:srgbClr val="FF0066"/>
                </a:solidFill>
                <a:latin typeface="Arial" charset="0"/>
                <a:sym typeface="Wingdings" pitchFamily="2" charset="2"/>
              </a:rPr>
              <a:t>b) </a:t>
            </a:r>
            <a:r>
              <a:rPr lang="en-US" sz="2300" b="1" dirty="0" err="1">
                <a:solidFill>
                  <a:srgbClr val="FF0066"/>
                </a:solidFill>
                <a:latin typeface="Arial" charset="0"/>
              </a:rPr>
              <a:t>Tên</a:t>
            </a:r>
            <a:r>
              <a:rPr lang="en-US" sz="2300" b="1" dirty="0">
                <a:solidFill>
                  <a:srgbClr val="FF0066"/>
                </a:solidFill>
                <a:latin typeface="Arial" charset="0"/>
              </a:rPr>
              <a:t>:</a:t>
            </a:r>
          </a:p>
          <a:p>
            <a:pPr marL="2408238" indent="-240823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Tên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do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người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lập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trình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đặt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phải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tuân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thủ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các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quy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tắc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của</a:t>
            </a:r>
            <a:endParaRPr lang="en-US" sz="2300" b="1" dirty="0">
              <a:solidFill>
                <a:srgbClr val="000000"/>
              </a:solidFill>
              <a:latin typeface="Arial" charset="0"/>
            </a:endParaRPr>
          </a:p>
          <a:p>
            <a:pPr marL="2408238" indent="-240823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ngôn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ngữ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lập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trình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chương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trình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dịch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và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thỏa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charset="0"/>
              </a:rPr>
              <a:t>mãn</a:t>
            </a:r>
            <a:r>
              <a:rPr lang="en-US" sz="2300" b="1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marL="2408238" indent="-240823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dirty="0">
                <a:solidFill>
                  <a:srgbClr val="FF0066"/>
                </a:solidFill>
                <a:latin typeface="Arial" charset="0"/>
              </a:rPr>
              <a:t>+</a:t>
            </a:r>
            <a:r>
              <a:rPr lang="en-US" sz="2300" b="1" dirty="0" err="1">
                <a:solidFill>
                  <a:srgbClr val="FF0066"/>
                </a:solidFill>
                <a:latin typeface="Arial" charset="0"/>
              </a:rPr>
              <a:t>Tên</a:t>
            </a:r>
            <a:r>
              <a:rPr lang="en-US" sz="23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FF0066"/>
                </a:solidFill>
                <a:latin typeface="Arial" charset="0"/>
              </a:rPr>
              <a:t>khác</a:t>
            </a:r>
            <a:r>
              <a:rPr lang="en-US" sz="23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FF0066"/>
                </a:solidFill>
                <a:latin typeface="Arial" charset="0"/>
              </a:rPr>
              <a:t>nhau</a:t>
            </a:r>
            <a:r>
              <a:rPr lang="en-US" sz="23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FF0066"/>
                </a:solidFill>
                <a:latin typeface="Arial" charset="0"/>
              </a:rPr>
              <a:t>tương</a:t>
            </a:r>
            <a:r>
              <a:rPr lang="en-US" sz="23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FF0066"/>
                </a:solidFill>
                <a:latin typeface="Arial" charset="0"/>
              </a:rPr>
              <a:t>ứng</a:t>
            </a:r>
            <a:r>
              <a:rPr lang="en-US" sz="23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FF0066"/>
                </a:solidFill>
                <a:latin typeface="Arial" charset="0"/>
              </a:rPr>
              <a:t>với</a:t>
            </a:r>
            <a:r>
              <a:rPr lang="en-US" sz="23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FF0066"/>
                </a:solidFill>
                <a:latin typeface="Arial" charset="0"/>
              </a:rPr>
              <a:t>hai</a:t>
            </a:r>
            <a:r>
              <a:rPr lang="en-US" sz="23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FF0066"/>
                </a:solidFill>
                <a:latin typeface="Arial" charset="0"/>
              </a:rPr>
              <a:t>đại</a:t>
            </a:r>
            <a:r>
              <a:rPr lang="en-US" sz="23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FF0066"/>
                </a:solidFill>
                <a:latin typeface="Arial" charset="0"/>
              </a:rPr>
              <a:t>lượng</a:t>
            </a:r>
            <a:r>
              <a:rPr lang="en-US" sz="23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FF0066"/>
                </a:solidFill>
                <a:latin typeface="Arial" charset="0"/>
              </a:rPr>
              <a:t>khác</a:t>
            </a:r>
            <a:r>
              <a:rPr lang="en-US" sz="23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FF0066"/>
                </a:solidFill>
                <a:latin typeface="Arial" charset="0"/>
              </a:rPr>
              <a:t>nhau</a:t>
            </a:r>
            <a:r>
              <a:rPr lang="en-US" sz="2300" b="1" dirty="0">
                <a:solidFill>
                  <a:srgbClr val="FF0066"/>
                </a:solidFill>
                <a:latin typeface="Arial" charset="0"/>
              </a:rPr>
              <a:t> </a:t>
            </a:r>
          </a:p>
          <a:p>
            <a:pPr marL="2408238" indent="-240823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dirty="0">
                <a:solidFill>
                  <a:srgbClr val="6600CC"/>
                </a:solidFill>
                <a:latin typeface="Arial" charset="0"/>
              </a:rPr>
              <a:t>+</a:t>
            </a:r>
            <a:r>
              <a:rPr lang="en-US" sz="2300" b="1" dirty="0" err="1">
                <a:solidFill>
                  <a:srgbClr val="6600CC"/>
                </a:solidFill>
                <a:latin typeface="Arial" charset="0"/>
              </a:rPr>
              <a:t>Tên</a:t>
            </a:r>
            <a:r>
              <a:rPr lang="en-US" sz="2300" b="1" dirty="0">
                <a:solidFill>
                  <a:srgbClr val="6600CC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6600CC"/>
                </a:solidFill>
                <a:latin typeface="Arial" charset="0"/>
              </a:rPr>
              <a:t>không</a:t>
            </a:r>
            <a:r>
              <a:rPr lang="en-US" sz="2300" b="1" dirty="0">
                <a:solidFill>
                  <a:srgbClr val="6600CC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6600CC"/>
                </a:solidFill>
                <a:latin typeface="Arial" charset="0"/>
              </a:rPr>
              <a:t>được</a:t>
            </a:r>
            <a:r>
              <a:rPr lang="en-US" sz="2300" b="1" dirty="0">
                <a:solidFill>
                  <a:srgbClr val="6600CC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6600CC"/>
                </a:solidFill>
                <a:latin typeface="Arial" charset="0"/>
              </a:rPr>
              <a:t>trùng</a:t>
            </a:r>
            <a:r>
              <a:rPr lang="en-US" sz="2300" b="1" dirty="0">
                <a:solidFill>
                  <a:srgbClr val="6600CC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6600CC"/>
                </a:solidFill>
                <a:latin typeface="Arial" charset="0"/>
              </a:rPr>
              <a:t>với</a:t>
            </a:r>
            <a:r>
              <a:rPr lang="en-US" sz="2300" b="1" dirty="0">
                <a:solidFill>
                  <a:srgbClr val="6600CC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6600CC"/>
                </a:solidFill>
                <a:latin typeface="Arial" charset="0"/>
              </a:rPr>
              <a:t>các</a:t>
            </a:r>
            <a:r>
              <a:rPr lang="en-US" sz="2300" b="1" dirty="0">
                <a:solidFill>
                  <a:srgbClr val="6600CC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6600CC"/>
                </a:solidFill>
                <a:latin typeface="Arial" charset="0"/>
              </a:rPr>
              <a:t>từ</a:t>
            </a:r>
            <a:r>
              <a:rPr lang="en-US" sz="2300" b="1" dirty="0">
                <a:solidFill>
                  <a:srgbClr val="6600CC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6600CC"/>
                </a:solidFill>
                <a:latin typeface="Arial" charset="0"/>
              </a:rPr>
              <a:t>khoá</a:t>
            </a:r>
            <a:endParaRPr lang="en-US" sz="2300" b="1" dirty="0">
              <a:solidFill>
                <a:srgbClr val="6600CC"/>
              </a:solidFill>
              <a:latin typeface="Arial" charset="0"/>
            </a:endParaRPr>
          </a:p>
          <a:p>
            <a:pPr marL="2408238" indent="-240823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dirty="0">
                <a:solidFill>
                  <a:srgbClr val="0000FF"/>
                </a:solidFill>
                <a:latin typeface="Arial" charset="0"/>
                <a:sym typeface="Wingdings" pitchFamily="2" charset="2"/>
              </a:rPr>
              <a:t>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Tên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được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dùng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để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phân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biệt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đại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lượng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chương</a:t>
            </a:r>
            <a:endParaRPr lang="en-US" sz="2300" b="1" dirty="0">
              <a:solidFill>
                <a:srgbClr val="0000FF"/>
              </a:solidFill>
              <a:latin typeface="Arial" charset="0"/>
            </a:endParaRPr>
          </a:p>
          <a:p>
            <a:pPr marL="2408238" indent="-240823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trình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và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do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người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lập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trình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đặt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Nên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đặt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tên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nên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ngắn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gọn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dễ</a:t>
            </a:r>
            <a:endParaRPr lang="en-US" sz="2300" b="1" dirty="0">
              <a:solidFill>
                <a:srgbClr val="0000FF"/>
              </a:solidFill>
              <a:latin typeface="Arial" charset="0"/>
            </a:endParaRPr>
          </a:p>
          <a:p>
            <a:pPr marL="2408238" indent="-240823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nhớ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và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dễ</a:t>
            </a:r>
            <a:r>
              <a:rPr lang="en-US" sz="23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Arial" charset="0"/>
              </a:rPr>
              <a:t>hiểu</a:t>
            </a:r>
            <a:endParaRPr lang="en-US" sz="23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5262564" y="762001"/>
            <a:ext cx="5405437" cy="27082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33CC"/>
                </a:solidFill>
                <a:latin typeface="Courier New" panose="02070309020205020404" pitchFamily="49" charset="0"/>
              </a:rPr>
              <a:t>Program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CT_dau_tien;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33CC"/>
                </a:solidFill>
                <a:latin typeface="Courier New" panose="02070309020205020404" pitchFamily="49" charset="0"/>
              </a:rPr>
              <a:t>Uses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crt;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33CC"/>
                </a:solidFill>
                <a:latin typeface="Courier New" panose="02070309020205020404" pitchFamily="49" charset="0"/>
              </a:rPr>
              <a:t>Begin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  Writeln(‘Chao cac ban’);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   Readln;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33CC"/>
                </a:solidFill>
                <a:latin typeface="Courier New" panose="02070309020205020404" pitchFamily="49" charset="0"/>
              </a:rPr>
              <a:t>End.</a:t>
            </a:r>
          </a:p>
        </p:txBody>
      </p:sp>
      <p:sp>
        <p:nvSpPr>
          <p:cNvPr id="11272" name="Rectangle 15"/>
          <p:cNvSpPr>
            <a:spLocks noChangeArrowheads="1"/>
          </p:cNvSpPr>
          <p:nvPr/>
        </p:nvSpPr>
        <p:spPr bwMode="auto">
          <a:xfrm>
            <a:off x="6477000" y="762000"/>
            <a:ext cx="2057400" cy="457200"/>
          </a:xfrm>
          <a:prstGeom prst="rect">
            <a:avLst/>
          </a:prstGeom>
          <a:noFill/>
          <a:ln w="9525" algn="ctr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7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9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9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97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208tgp_time_light">
  <a:themeElements>
    <a:clrScheme name="208tgp_time_light 3">
      <a:dk1>
        <a:srgbClr val="000000"/>
      </a:dk1>
      <a:lt1>
        <a:srgbClr val="FFFFFF"/>
      </a:lt1>
      <a:dk2>
        <a:srgbClr val="0F4D5B"/>
      </a:dk2>
      <a:lt2>
        <a:srgbClr val="969696"/>
      </a:lt2>
      <a:accent1>
        <a:srgbClr val="1B7D6A"/>
      </a:accent1>
      <a:accent2>
        <a:srgbClr val="CBBA3B"/>
      </a:accent2>
      <a:accent3>
        <a:srgbClr val="FFFFFF"/>
      </a:accent3>
      <a:accent4>
        <a:srgbClr val="000000"/>
      </a:accent4>
      <a:accent5>
        <a:srgbClr val="ABBFB9"/>
      </a:accent5>
      <a:accent6>
        <a:srgbClr val="B8A835"/>
      </a:accent6>
      <a:hlink>
        <a:srgbClr val="3790D3"/>
      </a:hlink>
      <a:folHlink>
        <a:srgbClr val="BD6A1F"/>
      </a:folHlink>
    </a:clrScheme>
    <a:fontScheme name="208tgp_tim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08tgp_time_light 1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8tgp_time_light 2">
        <a:dk1>
          <a:srgbClr val="000000"/>
        </a:dk1>
        <a:lt1>
          <a:srgbClr val="FFFFFF"/>
        </a:lt1>
        <a:dk2>
          <a:srgbClr val="1129A1"/>
        </a:dk2>
        <a:lt2>
          <a:srgbClr val="969696"/>
        </a:lt2>
        <a:accent1>
          <a:srgbClr val="4987E3"/>
        </a:accent1>
        <a:accent2>
          <a:srgbClr val="40C3EC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39B0D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8tgp_time_light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BBA3B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8A835"/>
        </a:accent6>
        <a:hlink>
          <a:srgbClr val="3790D3"/>
        </a:hlink>
        <a:folHlink>
          <a:srgbClr val="BD6A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900</Words>
  <Application>Microsoft Office PowerPoint</Application>
  <PresentationFormat>Widescreen</PresentationFormat>
  <Paragraphs>123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.VnArabia</vt:lpstr>
      <vt:lpstr>.VnArial</vt:lpstr>
      <vt:lpstr>.VnBook-Antiqua</vt:lpstr>
      <vt:lpstr>.VnHelvetIns</vt:lpstr>
      <vt:lpstr>.VnSouthern</vt:lpstr>
      <vt:lpstr>.VnTime</vt:lpstr>
      <vt:lpstr>Arial</vt:lpstr>
      <vt:lpstr>Calibri</vt:lpstr>
      <vt:lpstr>Calibri Light</vt:lpstr>
      <vt:lpstr>Century Gothic</vt:lpstr>
      <vt:lpstr>Courier New</vt:lpstr>
      <vt:lpstr>Oswald</vt:lpstr>
      <vt:lpstr>Times New Roman</vt:lpstr>
      <vt:lpstr>Verdana</vt:lpstr>
      <vt:lpstr>Wingdings</vt:lpstr>
      <vt:lpstr>2_Office Theme</vt:lpstr>
      <vt:lpstr>Default Design</vt:lpstr>
      <vt:lpstr>3_Office Theme</vt:lpstr>
      <vt:lpstr>Watermark</vt:lpstr>
      <vt:lpstr>1_208tgp_time_light</vt:lpstr>
      <vt:lpstr>Office Theme</vt:lpstr>
      <vt:lpstr>5_Office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2020-09-20T03:47:19Z</dcterms:created>
  <dcterms:modified xsi:type="dcterms:W3CDTF">2020-09-20T15:22:29Z</dcterms:modified>
</cp:coreProperties>
</file>